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notesMasterIdLst>
    <p:notesMasterId r:id="rId20"/>
  </p:notesMasterIdLst>
  <p:handoutMasterIdLst>
    <p:handoutMasterId r:id="rId21"/>
  </p:handoutMasterIdLst>
  <p:sldIdLst>
    <p:sldId id="259" r:id="rId3"/>
    <p:sldId id="262" r:id="rId4"/>
    <p:sldId id="269" r:id="rId5"/>
    <p:sldId id="1742" r:id="rId6"/>
    <p:sldId id="1731" r:id="rId7"/>
    <p:sldId id="1724" r:id="rId8"/>
    <p:sldId id="1735" r:id="rId9"/>
    <p:sldId id="1737" r:id="rId10"/>
    <p:sldId id="1725" r:id="rId11"/>
    <p:sldId id="1739" r:id="rId12"/>
    <p:sldId id="1741" r:id="rId13"/>
    <p:sldId id="1740" r:id="rId14"/>
    <p:sldId id="1730" r:id="rId15"/>
    <p:sldId id="1745" r:id="rId16"/>
    <p:sldId id="1743" r:id="rId17"/>
    <p:sldId id="1744" r:id="rId18"/>
    <p:sldId id="275" r:id="rId19"/>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59"/>
            <p14:sldId id="262"/>
            <p14:sldId id="269"/>
            <p14:sldId id="1742"/>
            <p14:sldId id="1731"/>
            <p14:sldId id="1724"/>
            <p14:sldId id="1735"/>
            <p14:sldId id="1737"/>
            <p14:sldId id="1725"/>
            <p14:sldId id="1739"/>
            <p14:sldId id="1741"/>
            <p14:sldId id="1740"/>
            <p14:sldId id="1730"/>
            <p14:sldId id="1745"/>
            <p14:sldId id="1743"/>
            <p14:sldId id="1744"/>
            <p14:sldId id="275"/>
          </p14:sldIdLst>
        </p14:section>
      </p14:sectionLst>
    </p:ext>
    <p:ext uri="{EFAFB233-063F-42B5-8137-9DF3F51BA10A}">
      <p15:sldGuideLst xmlns:p15="http://schemas.microsoft.com/office/powerpoint/2012/main">
        <p15:guide id="4" pos="3863"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85" autoAdjust="0"/>
    <p:restoredTop sz="94289" autoAdjust="0"/>
  </p:normalViewPr>
  <p:slideViewPr>
    <p:cSldViewPr snapToGrid="0" showGuides="1">
      <p:cViewPr varScale="1">
        <p:scale>
          <a:sx n="81" d="100"/>
          <a:sy n="81" d="100"/>
        </p:scale>
        <p:origin x="667" y="53"/>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showGuides="1">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08DB251-D803-4475-8281-4947A89E79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C6218A5-2289-4813-A341-6263B16CBA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2022/6/18</a:t>
            </a:fld>
            <a:endParaRPr lang="zh-CN" altLang="en-US"/>
          </a:p>
        </p:txBody>
      </p:sp>
      <p:sp>
        <p:nvSpPr>
          <p:cNvPr id="4" name="页脚占位符 3">
            <a:extLst>
              <a:ext uri="{FF2B5EF4-FFF2-40B4-BE49-F238E27FC236}">
                <a16:creationId xmlns:a16="http://schemas.microsoft.com/office/drawing/2014/main" id="{597CE9A9-1C60-4F0A-AA63-4467F58DE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1EA911-14C2-4254-9079-FD9EC1C139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26884180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2022/6/18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extLst>
      <p:ext uri="{BB962C8B-B14F-4D97-AF65-F5344CB8AC3E}">
        <p14:creationId xmlns:p14="http://schemas.microsoft.com/office/powerpoint/2010/main" val="932241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AF7A6D04-2810-44D7-A07D-0AA2596107F1}"/>
              </a:ext>
            </a:extLst>
          </p:cNvPr>
          <p:cNvGrpSpPr/>
          <p:nvPr userDrawn="1"/>
        </p:nvGrpSpPr>
        <p:grpSpPr>
          <a:xfrm>
            <a:off x="3352562" y="6244170"/>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a:extLst>
              <a:ext uri="{FF2B5EF4-FFF2-40B4-BE49-F238E27FC236}">
                <a16:creationId xmlns:a16="http://schemas.microsoft.com/office/drawing/2014/main" id="{F6E58E8B-64DD-4CB6-9A0A-016E581D3E4C}"/>
              </a:ext>
            </a:extLst>
          </p:cNvPr>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443D3B54-A2E0-47EA-82F0-8A5C219B17CC}"/>
              </a:ext>
            </a:extLst>
          </p:cNvPr>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92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AABAA2F6-CE8B-4D0C-9DA1-7AFD8C0E1F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a:extLst>
              <a:ext uri="{FF2B5EF4-FFF2-40B4-BE49-F238E27FC236}">
                <a16:creationId xmlns:a16="http://schemas.microsoft.com/office/drawing/2014/main" id="{55B5EF86-CD68-45F5-B469-E0C751A7F1CE}"/>
              </a:ext>
            </a:extLst>
          </p:cNvPr>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7" name="图片 6" descr="图片包含 户外, 标牌, 黑色&#10;&#10;自动生成的说明">
            <a:extLst>
              <a:ext uri="{FF2B5EF4-FFF2-40B4-BE49-F238E27FC236}">
                <a16:creationId xmlns:a16="http://schemas.microsoft.com/office/drawing/2014/main" id="{BBD19A13-D175-4468-834D-FE213A533AB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a:extLst>
              <a:ext uri="{FF2B5EF4-FFF2-40B4-BE49-F238E27FC236}">
                <a16:creationId xmlns:a16="http://schemas.microsoft.com/office/drawing/2014/main" id="{2FF6FEE6-2A34-4756-8F6B-3232EC375278}"/>
              </a:ext>
            </a:extLst>
          </p:cNvPr>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a:extLst>
              <a:ext uri="{FF2B5EF4-FFF2-40B4-BE49-F238E27FC236}">
                <a16:creationId xmlns:a16="http://schemas.microsoft.com/office/drawing/2014/main" id="{93235BFC-8F08-4C25-988C-FCB706C52ACD}"/>
              </a:ext>
            </a:extLst>
          </p:cNvPr>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A14A4014-5A08-40D8-A5CC-B2FF9962A739}"/>
              </a:ext>
            </a:extLst>
          </p:cNvPr>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72C3C1CA-869D-4F70-8C72-BC72214F5E64}"/>
              </a:ext>
            </a:extLst>
          </p:cNvPr>
          <p:cNvPicPr>
            <a:picLocks noChangeAspect="1"/>
          </p:cNvPicPr>
          <p:nvPr userDrawn="1"/>
        </p:nvPicPr>
        <p:blipFill rotWithShape="1">
          <a:blip r:embed="rId5"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12322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a:extLst>
              <a:ext uri="{FF2B5EF4-FFF2-40B4-BE49-F238E27FC236}">
                <a16:creationId xmlns:a16="http://schemas.microsoft.com/office/drawing/2014/main" id="{59C76395-F18A-42DC-A156-F93BFCD8E486}"/>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a:extLst>
              <a:ext uri="{FF2B5EF4-FFF2-40B4-BE49-F238E27FC236}">
                <a16:creationId xmlns:a16="http://schemas.microsoft.com/office/drawing/2014/main" id="{EC48E4B1-8892-4D66-885C-B3B81823AF7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a:extLst>
              <a:ext uri="{FF2B5EF4-FFF2-40B4-BE49-F238E27FC236}">
                <a16:creationId xmlns:a16="http://schemas.microsoft.com/office/drawing/2014/main" id="{12079C22-C965-4A93-8C7F-F7C26F71D8DF}"/>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12618407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a:extLst>
              <a:ext uri="{FF2B5EF4-FFF2-40B4-BE49-F238E27FC236}">
                <a16:creationId xmlns:a16="http://schemas.microsoft.com/office/drawing/2014/main" id="{B5861CDE-5CCC-4EC9-AAE6-4DDC185E1B6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a:extLst>
              <a:ext uri="{FF2B5EF4-FFF2-40B4-BE49-F238E27FC236}">
                <a16:creationId xmlns:a16="http://schemas.microsoft.com/office/drawing/2014/main" id="{697B15C4-0524-4A21-A6CE-F7DA7DA15B84}"/>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27418082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a:extLst>
              <a:ext uri="{FF2B5EF4-FFF2-40B4-BE49-F238E27FC236}">
                <a16:creationId xmlns:a16="http://schemas.microsoft.com/office/drawing/2014/main" id="{3D05038B-8A32-4BD0-A068-AFE03E6FF8D3}"/>
              </a:ext>
            </a:extLst>
          </p:cNvPr>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a:extLst>
              <a:ext uri="{FF2B5EF4-FFF2-40B4-BE49-F238E27FC236}">
                <a16:creationId xmlns:a16="http://schemas.microsoft.com/office/drawing/2014/main" id="{709B0529-EE67-44AA-BAF8-7E78156B3DE4}"/>
              </a:ext>
            </a:extLst>
          </p:cNvPr>
          <p:cNvPicPr>
            <a:picLocks noChangeAspect="1"/>
          </p:cNvPicPr>
          <p:nvPr userDrawn="1"/>
        </p:nvPicPr>
        <p:blipFill rotWithShape="1">
          <a:blip r:embed="rId2">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pic>
        <p:nvPicPr>
          <p:cNvPr id="5" name="图片 4">
            <a:extLst>
              <a:ext uri="{FF2B5EF4-FFF2-40B4-BE49-F238E27FC236}">
                <a16:creationId xmlns:a16="http://schemas.microsoft.com/office/drawing/2014/main" id="{DFA12E6D-1EC4-4BB8-BCAB-668C213B8F5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a:extLst>
              <a:ext uri="{FF2B5EF4-FFF2-40B4-BE49-F238E27FC236}">
                <a16:creationId xmlns:a16="http://schemas.microsoft.com/office/drawing/2014/main" id="{5B543617-7E5E-4360-A155-0CA2B7AF9E10}"/>
              </a:ext>
            </a:extLst>
          </p:cNvPr>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4">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extLst>
      <p:ext uri="{BB962C8B-B14F-4D97-AF65-F5344CB8AC3E}">
        <p14:creationId xmlns:p14="http://schemas.microsoft.com/office/powerpoint/2010/main" val="4187296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3774908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a:extLst>
              <a:ext uri="{FF2B5EF4-FFF2-40B4-BE49-F238E27FC236}">
                <a16:creationId xmlns:a16="http://schemas.microsoft.com/office/drawing/2014/main" id="{0E7CEFF4-3933-40D2-928B-A28B021C14B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88762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3968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1843012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ECA0A7A8-52A5-4508-9B7C-8E9F070AF3A8}"/>
              </a:ext>
            </a:extLst>
          </p:cNvPr>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3E0947F5-F302-4DA0-B1F5-30EE10CF1F22}"/>
              </a:ext>
            </a:extLst>
          </p:cNvPr>
          <p:cNvGrpSpPr/>
          <p:nvPr userDrawn="1"/>
        </p:nvGrpSpPr>
        <p:grpSpPr>
          <a:xfrm>
            <a:off x="3352562" y="6252715"/>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9357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a:extLst>
              <a:ext uri="{FF2B5EF4-FFF2-40B4-BE49-F238E27FC236}">
                <a16:creationId xmlns:a16="http://schemas.microsoft.com/office/drawing/2014/main" id="{32C61E04-9C57-4412-9EA5-8082A6789B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a:extLst>
              <a:ext uri="{FF2B5EF4-FFF2-40B4-BE49-F238E27FC236}">
                <a16:creationId xmlns:a16="http://schemas.microsoft.com/office/drawing/2014/main" id="{C5A6C460-C718-4155-A390-E0273AFCB62A}"/>
              </a:ext>
            </a:extLst>
          </p:cNvPr>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a:extLst>
              <a:ext uri="{FF2B5EF4-FFF2-40B4-BE49-F238E27FC236}">
                <a16:creationId xmlns:a16="http://schemas.microsoft.com/office/drawing/2014/main" id="{73862409-EB7F-40D8-9600-B7C8CE927E66}"/>
              </a:ext>
            </a:extLst>
          </p:cNvPr>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a:extLst>
              <a:ext uri="{FF2B5EF4-FFF2-40B4-BE49-F238E27FC236}">
                <a16:creationId xmlns:a16="http://schemas.microsoft.com/office/drawing/2014/main" id="{1A63D107-02BD-4A0D-9132-36E8D944F421}"/>
              </a:ext>
            </a:extLst>
          </p:cNvPr>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a:extLst>
              <a:ext uri="{FF2B5EF4-FFF2-40B4-BE49-F238E27FC236}">
                <a16:creationId xmlns:a16="http://schemas.microsoft.com/office/drawing/2014/main" id="{3D92EBD5-2225-4D92-B6FB-5F42D4CF9A7C}"/>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a:extLst>
              <a:ext uri="{FF2B5EF4-FFF2-40B4-BE49-F238E27FC236}">
                <a16:creationId xmlns:a16="http://schemas.microsoft.com/office/drawing/2014/main" id="{7F038EC1-5530-4400-9F4D-38CB7EE61EE1}"/>
              </a:ext>
            </a:extLst>
          </p:cNvPr>
          <p:cNvPicPr>
            <a:picLocks noChangeAspect="1"/>
          </p:cNvPicPr>
          <p:nvPr userDrawn="1"/>
        </p:nvPicPr>
        <p:blipFill rotWithShape="1">
          <a:blip r:embed="rId6"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2419962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7C66039A-3D15-4D27-8FD3-6ADF01C340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a:extLst>
              <a:ext uri="{FF2B5EF4-FFF2-40B4-BE49-F238E27FC236}">
                <a16:creationId xmlns:a16="http://schemas.microsoft.com/office/drawing/2014/main" id="{75D47FDF-63E1-442F-8001-E72FBC10D88D}"/>
              </a:ext>
            </a:extLst>
          </p:cNvPr>
          <p:cNvGrpSpPr/>
          <p:nvPr userDrawn="1"/>
        </p:nvGrpSpPr>
        <p:grpSpPr>
          <a:xfrm>
            <a:off x="304800" y="2455636"/>
            <a:ext cx="4122059" cy="1462680"/>
            <a:chOff x="304800" y="2709636"/>
            <a:chExt cx="4122059" cy="1462680"/>
          </a:xfrm>
        </p:grpSpPr>
        <p:grpSp>
          <p:nvGrpSpPr>
            <p:cNvPr id="5" name="组合 4">
              <a:extLst>
                <a:ext uri="{FF2B5EF4-FFF2-40B4-BE49-F238E27FC236}">
                  <a16:creationId xmlns:a16="http://schemas.microsoft.com/office/drawing/2014/main" id="{9022DE15-F0A7-4081-B20E-F56AF7E8D451}"/>
                </a:ext>
              </a:extLst>
            </p:cNvPr>
            <p:cNvGrpSpPr/>
            <p:nvPr/>
          </p:nvGrpSpPr>
          <p:grpSpPr>
            <a:xfrm>
              <a:off x="304800" y="2709636"/>
              <a:ext cx="4122059" cy="1462680"/>
              <a:chOff x="667656" y="1497651"/>
              <a:chExt cx="4122059" cy="1462680"/>
            </a:xfrm>
          </p:grpSpPr>
          <p:grpSp>
            <p:nvGrpSpPr>
              <p:cNvPr id="7" name="组合 6">
                <a:extLst>
                  <a:ext uri="{FF2B5EF4-FFF2-40B4-BE49-F238E27FC236}">
                    <a16:creationId xmlns:a16="http://schemas.microsoft.com/office/drawing/2014/main" id="{068AF075-1EBE-4100-82B6-D1B2511E27A3}"/>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CD1F02EB-A5F5-4A25-8E13-33D76C3997D5}"/>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27CDB2F7-E7B6-465A-921A-BD30952F7D41}"/>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0901EB5B-A305-4D12-8523-8654B0DF8D3C}"/>
                  </a:ext>
                </a:extLst>
              </p:cNvPr>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a:extLst>
                  <a:ext uri="{FF2B5EF4-FFF2-40B4-BE49-F238E27FC236}">
                    <a16:creationId xmlns:a16="http://schemas.microsoft.com/office/drawing/2014/main" id="{9DBDFDE5-938B-46BA-BF04-52626678C645}"/>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DC96E7EA-26DC-40A9-97DD-57F90BFFB6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a:extLst>
              <a:ext uri="{FF2B5EF4-FFF2-40B4-BE49-F238E27FC236}">
                <a16:creationId xmlns:a16="http://schemas.microsoft.com/office/drawing/2014/main" id="{86D2A06B-94AC-4433-BBC3-A98A9F2FD48B}"/>
              </a:ext>
            </a:extLst>
          </p:cNvPr>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a:extLst>
              <a:ext uri="{FF2B5EF4-FFF2-40B4-BE49-F238E27FC236}">
                <a16:creationId xmlns:a16="http://schemas.microsoft.com/office/drawing/2014/main" id="{DE1AFFB6-310A-466D-BAD1-F84A11C9C967}"/>
              </a:ext>
            </a:extLst>
          </p:cNvPr>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2896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a:extLst>
              <a:ext uri="{FF2B5EF4-FFF2-40B4-BE49-F238E27FC236}">
                <a16:creationId xmlns:a16="http://schemas.microsoft.com/office/drawing/2014/main" id="{1CF278BF-7BDF-4094-9C1D-962B78BFDF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a:extLst>
              <a:ext uri="{FF2B5EF4-FFF2-40B4-BE49-F238E27FC236}">
                <a16:creationId xmlns:a16="http://schemas.microsoft.com/office/drawing/2014/main" id="{ACBE5229-6D64-4AB4-BD32-C5A9C0A25B3D}"/>
              </a:ext>
            </a:extLst>
          </p:cNvPr>
          <p:cNvGrpSpPr/>
          <p:nvPr/>
        </p:nvGrpSpPr>
        <p:grpSpPr>
          <a:xfrm>
            <a:off x="4034970" y="685800"/>
            <a:ext cx="4122060" cy="1462680"/>
            <a:chOff x="667655" y="1497651"/>
            <a:chExt cx="4122060" cy="1462680"/>
          </a:xfrm>
        </p:grpSpPr>
        <p:grpSp>
          <p:nvGrpSpPr>
            <p:cNvPr id="7" name="组合 6">
              <a:extLst>
                <a:ext uri="{FF2B5EF4-FFF2-40B4-BE49-F238E27FC236}">
                  <a16:creationId xmlns:a16="http://schemas.microsoft.com/office/drawing/2014/main" id="{56977AD1-FB29-49DB-B293-6E501C63653E}"/>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D2C25A7C-283B-4D59-8088-0D173FD791A1}"/>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909D8670-2666-4A27-A0FE-9BF4BFDA7DA3}"/>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10563126-3B82-41C3-959D-6EE0A64FB1C8}"/>
                </a:ext>
              </a:extLst>
            </p:cNvPr>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a:extLst>
                <a:ext uri="{FF2B5EF4-FFF2-40B4-BE49-F238E27FC236}">
                  <a16:creationId xmlns:a16="http://schemas.microsoft.com/office/drawing/2014/main" id="{A1F06D8F-A998-4957-BCDD-C5D37E948A62}"/>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F63F420-5C8B-4249-B74B-AB25DACFA0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a:extLst>
              <a:ext uri="{FF2B5EF4-FFF2-40B4-BE49-F238E27FC236}">
                <a16:creationId xmlns:a16="http://schemas.microsoft.com/office/drawing/2014/main" id="{E9A5540C-0F48-4B7F-B5D6-F8A8EDA2E8C4}"/>
              </a:ext>
            </a:extLst>
          </p:cNvPr>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a:extLst>
              <a:ext uri="{FF2B5EF4-FFF2-40B4-BE49-F238E27FC236}">
                <a16:creationId xmlns:a16="http://schemas.microsoft.com/office/drawing/2014/main" id="{9D9484F6-57FB-4D78-BAC6-3A0A97C9E850}"/>
              </a:ext>
            </a:extLst>
          </p:cNvPr>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4477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a:extLst>
              <a:ext uri="{FF2B5EF4-FFF2-40B4-BE49-F238E27FC236}">
                <a16:creationId xmlns:a16="http://schemas.microsoft.com/office/drawing/2014/main" id="{BCB8885F-CCB9-4EC9-AC5C-83B4329CC8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a:extLst>
              <a:ext uri="{FF2B5EF4-FFF2-40B4-BE49-F238E27FC236}">
                <a16:creationId xmlns:a16="http://schemas.microsoft.com/office/drawing/2014/main" id="{465DB092-56FD-4A68-9D16-CFF0FD3DE80D}"/>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extLst>
      <p:ext uri="{BB962C8B-B14F-4D97-AF65-F5344CB8AC3E}">
        <p14:creationId xmlns:p14="http://schemas.microsoft.com/office/powerpoint/2010/main" val="3497728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a:extLst>
              <a:ext uri="{FF2B5EF4-FFF2-40B4-BE49-F238E27FC236}">
                <a16:creationId xmlns:a16="http://schemas.microsoft.com/office/drawing/2014/main" id="{CA20EC42-E2DC-453A-A334-D1D7BD3BE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a:extLst>
              <a:ext uri="{FF2B5EF4-FFF2-40B4-BE49-F238E27FC236}">
                <a16:creationId xmlns:a16="http://schemas.microsoft.com/office/drawing/2014/main" id="{7A251A89-E640-49C6-A3E7-63D966517577}"/>
              </a:ext>
            </a:extLst>
          </p:cNvPr>
          <p:cNvPicPr>
            <a:picLocks noChangeAspect="1"/>
          </p:cNvPicPr>
          <p:nvPr userDrawn="1"/>
        </p:nvPicPr>
        <p:blipFill rotWithShape="1">
          <a:blip r:embed="rId3" cstate="print"/>
          <a:srcRect l="49487" r="1345"/>
          <a:stretch/>
        </p:blipFill>
        <p:spPr>
          <a:xfrm>
            <a:off x="6238430" y="6041797"/>
            <a:ext cx="5920443" cy="411617"/>
          </a:xfrm>
          <a:prstGeom prst="rect">
            <a:avLst/>
          </a:prstGeom>
        </p:spPr>
      </p:pic>
    </p:spTree>
    <p:extLst>
      <p:ext uri="{BB962C8B-B14F-4D97-AF65-F5344CB8AC3E}">
        <p14:creationId xmlns:p14="http://schemas.microsoft.com/office/powerpoint/2010/main" val="548275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B46500FD-D914-4D54-A821-08966030967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4" name="图片 3">
            <a:extLst>
              <a:ext uri="{FF2B5EF4-FFF2-40B4-BE49-F238E27FC236}">
                <a16:creationId xmlns:a16="http://schemas.microsoft.com/office/drawing/2014/main" id="{64227868-C0F1-41FC-A8C9-A533B4E11486}"/>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a:extLst>
              <a:ext uri="{FF2B5EF4-FFF2-40B4-BE49-F238E27FC236}">
                <a16:creationId xmlns:a16="http://schemas.microsoft.com/office/drawing/2014/main" id="{C2D49473-9331-4572-8AFC-3A905D765CF9}"/>
              </a:ext>
            </a:extLst>
          </p:cNvPr>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a:extLst>
              <a:ext uri="{FF2B5EF4-FFF2-40B4-BE49-F238E27FC236}">
                <a16:creationId xmlns:a16="http://schemas.microsoft.com/office/drawing/2014/main" id="{3E2A174E-0D40-4C44-A4CB-067A3AD3E27A}"/>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a:extLst>
              <a:ext uri="{FF2B5EF4-FFF2-40B4-BE49-F238E27FC236}">
                <a16:creationId xmlns:a16="http://schemas.microsoft.com/office/drawing/2014/main" id="{B6623D7A-6A25-4FAF-BE38-10BE0650BF71}"/>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4000658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a:extLst>
              <a:ext uri="{FF2B5EF4-FFF2-40B4-BE49-F238E27FC236}">
                <a16:creationId xmlns:a16="http://schemas.microsoft.com/office/drawing/2014/main" id="{FCB44420-1668-4CDF-B7B1-BF64940901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a:extLst>
              <a:ext uri="{FF2B5EF4-FFF2-40B4-BE49-F238E27FC236}">
                <a16:creationId xmlns:a16="http://schemas.microsoft.com/office/drawing/2014/main" id="{B0646154-6233-4139-B550-A28CDF04E3FA}"/>
              </a:ext>
            </a:extLst>
          </p:cNvPr>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a:extLst>
              <a:ext uri="{FF2B5EF4-FFF2-40B4-BE49-F238E27FC236}">
                <a16:creationId xmlns:a16="http://schemas.microsoft.com/office/drawing/2014/main" id="{DB662845-A8FE-4E13-82B8-ABEE9422A575}"/>
              </a:ext>
            </a:extLst>
          </p:cNvPr>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a:extLst>
              <a:ext uri="{FF2B5EF4-FFF2-40B4-BE49-F238E27FC236}">
                <a16:creationId xmlns:a16="http://schemas.microsoft.com/office/drawing/2014/main" id="{44330A7B-15B1-4D7C-8EFE-B8A0161426A0}"/>
              </a:ext>
            </a:extLst>
          </p:cNvPr>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a:extLst>
              <a:ext uri="{FF2B5EF4-FFF2-40B4-BE49-F238E27FC236}">
                <a16:creationId xmlns:a16="http://schemas.microsoft.com/office/drawing/2014/main" id="{FAB9E410-8F4C-4E41-B027-DFC233733AB7}"/>
              </a:ext>
            </a:extLst>
          </p:cNvPr>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a:extLst>
              <a:ext uri="{FF2B5EF4-FFF2-40B4-BE49-F238E27FC236}">
                <a16:creationId xmlns:a16="http://schemas.microsoft.com/office/drawing/2014/main" id="{9F88429B-B890-4CEE-A503-4E91AAB2562D}"/>
              </a:ext>
            </a:extLst>
          </p:cNvPr>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a:extLst>
              <a:ext uri="{FF2B5EF4-FFF2-40B4-BE49-F238E27FC236}">
                <a16:creationId xmlns:a16="http://schemas.microsoft.com/office/drawing/2014/main" id="{8AC3C199-AD82-4263-B8E8-8D1CD35372A9}"/>
              </a:ext>
            </a:extLst>
          </p:cNvPr>
          <p:cNvPicPr>
            <a:picLocks noChangeAspect="1"/>
          </p:cNvPicPr>
          <p:nvPr userDrawn="1"/>
        </p:nvPicPr>
        <p:blipFill rotWithShape="1">
          <a:blip r:embed="rId4" cstate="print"/>
          <a:srcRect r="1346"/>
          <a:stretch/>
        </p:blipFill>
        <p:spPr>
          <a:xfrm>
            <a:off x="516" y="6041797"/>
            <a:ext cx="12166903" cy="411617"/>
          </a:xfrm>
          <a:prstGeom prst="rect">
            <a:avLst/>
          </a:prstGeom>
        </p:spPr>
      </p:pic>
      <p:sp>
        <p:nvSpPr>
          <p:cNvPr id="21" name="平行四边形 20">
            <a:extLst>
              <a:ext uri="{FF2B5EF4-FFF2-40B4-BE49-F238E27FC236}">
                <a16:creationId xmlns:a16="http://schemas.microsoft.com/office/drawing/2014/main" id="{2051FE92-34E2-4DFE-BC0D-28D53B1BE4ED}"/>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EE8F87D0-86D3-40A7-B41A-5B19E1D5D4CF}"/>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796813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DF26411B-55E1-4CE5-B9CA-4734B17AE0EC}"/>
              </a:ext>
            </a:extLst>
          </p:cNvPr>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extLst>
      <p:ext uri="{BB962C8B-B14F-4D97-AF65-F5344CB8AC3E}">
        <p14:creationId xmlns:p14="http://schemas.microsoft.com/office/powerpoint/2010/main" val="206858475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5" r:id="rId4"/>
    <p:sldLayoutId id="2147483657" r:id="rId5"/>
    <p:sldLayoutId id="2147483653" r:id="rId6"/>
    <p:sldLayoutId id="2147483658" r:id="rId7"/>
    <p:sldLayoutId id="2147483650" r:id="rId8"/>
    <p:sldLayoutId id="2147483659" r:id="rId9"/>
    <p:sldLayoutId id="2147483651" r:id="rId10"/>
    <p:sldLayoutId id="2147483654" r:id="rId11"/>
    <p:sldLayoutId id="2147483660" r:id="rId12"/>
    <p:sldLayoutId id="2147483663" r:id="rId13"/>
    <p:sldLayoutId id="2147483652" r:id="rId14"/>
    <p:sldLayoutId id="214748366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2" pos="7488" userDrawn="1">
          <p15:clr>
            <a:srgbClr val="F26B43"/>
          </p15:clr>
        </p15:guide>
        <p15:guide id="3" orient="horz" pos="432" userDrawn="1">
          <p15:clr>
            <a:srgbClr val="F26B43"/>
          </p15:clr>
        </p15:guide>
        <p15:guide id="4" orient="horz" pos="472" userDrawn="1">
          <p15:clr>
            <a:srgbClr val="F26B43"/>
          </p15:clr>
        </p15:guide>
        <p15:guide id="5" orient="horz" pos="4104" userDrawn="1">
          <p15:clr>
            <a:srgbClr val="F26B43"/>
          </p15:clr>
        </p15:guide>
        <p15:guide id="6" orient="horz" pos="405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486659"/>
      </p:ext>
    </p:extLst>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0.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jpg"/><Relationship Id="rId1" Type="http://schemas.openxmlformats.org/officeDocument/2006/relationships/slideLayout" Target="../slideLayouts/slideLayout10.xml"/><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10.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a:extLst>
              <a:ext uri="{FF2B5EF4-FFF2-40B4-BE49-F238E27FC236}">
                <a16:creationId xmlns:a16="http://schemas.microsoft.com/office/drawing/2014/main" id="{2BE71855-1849-4FC4-A9D5-7DDD1C68CED9}"/>
              </a:ext>
            </a:extLst>
          </p:cNvPr>
          <p:cNvSpPr>
            <a:spLocks noGrp="1"/>
          </p:cNvSpPr>
          <p:nvPr>
            <p:ph type="title"/>
          </p:nvPr>
        </p:nvSpPr>
        <p:spPr>
          <a:xfrm>
            <a:off x="1406318" y="2016174"/>
            <a:ext cx="9379365" cy="1060855"/>
          </a:xfrm>
        </p:spPr>
        <p:txBody>
          <a:bodyPr/>
          <a:lstStyle/>
          <a:p>
            <a:r>
              <a:rPr lang="zh-CN" altLang="en-US" dirty="0"/>
              <a:t>小组</a:t>
            </a:r>
            <a:r>
              <a:rPr lang="en-US" altLang="zh-CN" dirty="0"/>
              <a:t>13-</a:t>
            </a:r>
            <a:r>
              <a:rPr lang="zh-CN" altLang="en-US" dirty="0"/>
              <a:t>牙科医院管理系统</a:t>
            </a:r>
          </a:p>
        </p:txBody>
      </p:sp>
      <p:sp>
        <p:nvSpPr>
          <p:cNvPr id="3" name="内容占位符 2">
            <a:extLst>
              <a:ext uri="{FF2B5EF4-FFF2-40B4-BE49-F238E27FC236}">
                <a16:creationId xmlns:a16="http://schemas.microsoft.com/office/drawing/2014/main" id="{20903F1C-568E-4080-8C79-B487B35A71F9}"/>
              </a:ext>
            </a:extLst>
          </p:cNvPr>
          <p:cNvSpPr>
            <a:spLocks noGrp="1"/>
          </p:cNvSpPr>
          <p:nvPr>
            <p:ph sz="quarter" idx="10"/>
          </p:nvPr>
        </p:nvSpPr>
        <p:spPr/>
        <p:txBody>
          <a:bodyPr/>
          <a:lstStyle/>
          <a:p>
            <a:fld id="{045CE301-1C36-4793-AA14-14B8D1577BED}" type="datetime2">
              <a:rPr lang="zh-CN" altLang="en-US" smtClean="0"/>
              <a:pPr/>
              <a:t>2022年6月18日</a:t>
            </a:fld>
            <a:endParaRPr lang="zh-CN" altLang="en-US" dirty="0"/>
          </a:p>
        </p:txBody>
      </p:sp>
      <p:sp>
        <p:nvSpPr>
          <p:cNvPr id="10" name="文本占位符 9">
            <a:extLst>
              <a:ext uri="{FF2B5EF4-FFF2-40B4-BE49-F238E27FC236}">
                <a16:creationId xmlns:a16="http://schemas.microsoft.com/office/drawing/2014/main" id="{F57F84D3-725F-446C-9BB7-DC74C097201D}"/>
              </a:ext>
            </a:extLst>
          </p:cNvPr>
          <p:cNvSpPr>
            <a:spLocks noGrp="1"/>
          </p:cNvSpPr>
          <p:nvPr>
            <p:ph type="body" sz="quarter" idx="11"/>
          </p:nvPr>
        </p:nvSpPr>
        <p:spPr>
          <a:xfrm>
            <a:off x="3708880" y="4021438"/>
            <a:ext cx="4774239" cy="1060855"/>
          </a:xfrm>
        </p:spPr>
        <p:txBody>
          <a:bodyPr anchor="ctr"/>
          <a:lstStyle/>
          <a:p>
            <a:r>
              <a:rPr lang="zh-CN" altLang="en-US" dirty="0"/>
              <a:t>沈哲赟、黄嘉敏、童楚炎、卢骏宸、陆胤松</a:t>
            </a:r>
            <a:endParaRPr lang="en-US" altLang="zh-CN" dirty="0"/>
          </a:p>
        </p:txBody>
      </p:sp>
    </p:spTree>
    <p:extLst>
      <p:ext uri="{BB962C8B-B14F-4D97-AF65-F5344CB8AC3E}">
        <p14:creationId xmlns:p14="http://schemas.microsoft.com/office/powerpoint/2010/main" val="4246320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470340D-8300-1836-8773-25E71E0DA4AF}"/>
              </a:ext>
            </a:extLst>
          </p:cNvPr>
          <p:cNvSpPr>
            <a:spLocks noGrp="1"/>
          </p:cNvSpPr>
          <p:nvPr>
            <p:ph type="body" sz="quarter" idx="11"/>
          </p:nvPr>
        </p:nvSpPr>
        <p:spPr>
          <a:xfrm>
            <a:off x="962207" y="74590"/>
            <a:ext cx="7016385" cy="598488"/>
          </a:xfrm>
        </p:spPr>
        <p:txBody>
          <a:bodyPr/>
          <a:lstStyle/>
          <a:p>
            <a:r>
              <a:rPr lang="en-US" altLang="zh-CN" dirty="0" err="1"/>
              <a:t>SpringbootCache+Redis</a:t>
            </a:r>
            <a:r>
              <a:rPr lang="zh-CN" altLang="en-US" dirty="0"/>
              <a:t>实现缓存</a:t>
            </a:r>
            <a:endParaRPr lang="en-US" altLang="zh-CN" dirty="0"/>
          </a:p>
        </p:txBody>
      </p:sp>
      <p:sp>
        <p:nvSpPr>
          <p:cNvPr id="3" name="文本占位符 2">
            <a:extLst>
              <a:ext uri="{FF2B5EF4-FFF2-40B4-BE49-F238E27FC236}">
                <a16:creationId xmlns:a16="http://schemas.microsoft.com/office/drawing/2014/main" id="{E5517EBB-9232-90AC-C9FD-758FA76FF035}"/>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4BB43E4D-6BCD-2C58-DE1D-A502EE076FB8}"/>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235D6AA8-AF98-67EE-2B19-A02E10A2F010}"/>
              </a:ext>
            </a:extLst>
          </p:cNvPr>
          <p:cNvSpPr>
            <a:spLocks noGrp="1"/>
          </p:cNvSpPr>
          <p:nvPr>
            <p:ph type="body" sz="quarter" idx="14"/>
          </p:nvPr>
        </p:nvSpPr>
        <p:spPr/>
        <p:txBody>
          <a:bodyPr/>
          <a:lstStyle/>
          <a:p>
            <a:r>
              <a:rPr lang="zh-CN" altLang="en-US" dirty="0"/>
              <a:t>挂号时需要反复查询剩余名额，缓存</a:t>
            </a:r>
            <a:r>
              <a:rPr lang="en-US" altLang="zh-CN" dirty="0"/>
              <a:t>Schedule</a:t>
            </a:r>
          </a:p>
          <a:p>
            <a:r>
              <a:rPr lang="zh-CN" altLang="en-US" dirty="0"/>
              <a:t>号码数量限制等常数在长时间内不变，缓存</a:t>
            </a:r>
            <a:r>
              <a:rPr lang="en-US" altLang="zh-CN" dirty="0"/>
              <a:t>Constant</a:t>
            </a:r>
          </a:p>
        </p:txBody>
      </p:sp>
      <p:pic>
        <p:nvPicPr>
          <p:cNvPr id="7" name="图片 6">
            <a:extLst>
              <a:ext uri="{FF2B5EF4-FFF2-40B4-BE49-F238E27FC236}">
                <a16:creationId xmlns:a16="http://schemas.microsoft.com/office/drawing/2014/main" id="{470DF87E-332E-D858-A999-C59E241E6E91}"/>
              </a:ext>
            </a:extLst>
          </p:cNvPr>
          <p:cNvPicPr>
            <a:picLocks noChangeAspect="1"/>
          </p:cNvPicPr>
          <p:nvPr/>
        </p:nvPicPr>
        <p:blipFill>
          <a:blip r:embed="rId2"/>
          <a:stretch>
            <a:fillRect/>
          </a:stretch>
        </p:blipFill>
        <p:spPr>
          <a:xfrm>
            <a:off x="556782" y="1914326"/>
            <a:ext cx="8383502" cy="725179"/>
          </a:xfrm>
          <a:prstGeom prst="rect">
            <a:avLst/>
          </a:prstGeom>
        </p:spPr>
      </p:pic>
      <p:pic>
        <p:nvPicPr>
          <p:cNvPr id="9" name="图片 8">
            <a:extLst>
              <a:ext uri="{FF2B5EF4-FFF2-40B4-BE49-F238E27FC236}">
                <a16:creationId xmlns:a16="http://schemas.microsoft.com/office/drawing/2014/main" id="{13FAE050-45C0-AFBA-B8E6-10C39EF3E7EC}"/>
              </a:ext>
            </a:extLst>
          </p:cNvPr>
          <p:cNvPicPr>
            <a:picLocks noChangeAspect="1"/>
          </p:cNvPicPr>
          <p:nvPr/>
        </p:nvPicPr>
        <p:blipFill>
          <a:blip r:embed="rId3"/>
          <a:stretch>
            <a:fillRect/>
          </a:stretch>
        </p:blipFill>
        <p:spPr>
          <a:xfrm>
            <a:off x="625469" y="2926800"/>
            <a:ext cx="9916718" cy="619104"/>
          </a:xfrm>
          <a:prstGeom prst="rect">
            <a:avLst/>
          </a:prstGeom>
        </p:spPr>
      </p:pic>
      <p:pic>
        <p:nvPicPr>
          <p:cNvPr id="11" name="图片 10">
            <a:extLst>
              <a:ext uri="{FF2B5EF4-FFF2-40B4-BE49-F238E27FC236}">
                <a16:creationId xmlns:a16="http://schemas.microsoft.com/office/drawing/2014/main" id="{3CDBE9C4-9D39-F90D-EAEF-72765F6296F8}"/>
              </a:ext>
            </a:extLst>
          </p:cNvPr>
          <p:cNvPicPr>
            <a:picLocks noChangeAspect="1"/>
          </p:cNvPicPr>
          <p:nvPr/>
        </p:nvPicPr>
        <p:blipFill>
          <a:blip r:embed="rId4"/>
          <a:stretch>
            <a:fillRect/>
          </a:stretch>
        </p:blipFill>
        <p:spPr>
          <a:xfrm>
            <a:off x="625469" y="3880753"/>
            <a:ext cx="9776471" cy="918842"/>
          </a:xfrm>
          <a:prstGeom prst="rect">
            <a:avLst/>
          </a:prstGeom>
        </p:spPr>
      </p:pic>
      <p:pic>
        <p:nvPicPr>
          <p:cNvPr id="13" name="图片 12">
            <a:extLst>
              <a:ext uri="{FF2B5EF4-FFF2-40B4-BE49-F238E27FC236}">
                <a16:creationId xmlns:a16="http://schemas.microsoft.com/office/drawing/2014/main" id="{BCCAD52B-0F8C-57BC-46A9-A4C232BE5123}"/>
              </a:ext>
            </a:extLst>
          </p:cNvPr>
          <p:cNvPicPr>
            <a:picLocks noChangeAspect="1"/>
          </p:cNvPicPr>
          <p:nvPr/>
        </p:nvPicPr>
        <p:blipFill>
          <a:blip r:embed="rId5"/>
          <a:stretch>
            <a:fillRect/>
          </a:stretch>
        </p:blipFill>
        <p:spPr>
          <a:xfrm>
            <a:off x="625469" y="5137518"/>
            <a:ext cx="6935774" cy="918842"/>
          </a:xfrm>
          <a:prstGeom prst="rect">
            <a:avLst/>
          </a:prstGeom>
        </p:spPr>
      </p:pic>
      <p:pic>
        <p:nvPicPr>
          <p:cNvPr id="15" name="图片 14">
            <a:extLst>
              <a:ext uri="{FF2B5EF4-FFF2-40B4-BE49-F238E27FC236}">
                <a16:creationId xmlns:a16="http://schemas.microsoft.com/office/drawing/2014/main" id="{C471404B-FD72-CCB3-BA16-06161F3E84AC}"/>
              </a:ext>
            </a:extLst>
          </p:cNvPr>
          <p:cNvPicPr>
            <a:picLocks noChangeAspect="1"/>
          </p:cNvPicPr>
          <p:nvPr/>
        </p:nvPicPr>
        <p:blipFill>
          <a:blip r:embed="rId6"/>
          <a:stretch>
            <a:fillRect/>
          </a:stretch>
        </p:blipFill>
        <p:spPr>
          <a:xfrm>
            <a:off x="8116479" y="5027856"/>
            <a:ext cx="3060427" cy="1009289"/>
          </a:xfrm>
          <a:prstGeom prst="rect">
            <a:avLst/>
          </a:prstGeom>
        </p:spPr>
      </p:pic>
    </p:spTree>
    <p:extLst>
      <p:ext uri="{BB962C8B-B14F-4D97-AF65-F5344CB8AC3E}">
        <p14:creationId xmlns:p14="http://schemas.microsoft.com/office/powerpoint/2010/main" val="2425215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4A83120-B26B-38AB-6569-5DD1D3B65A2D}"/>
              </a:ext>
            </a:extLst>
          </p:cNvPr>
          <p:cNvSpPr>
            <a:spLocks noGrp="1"/>
          </p:cNvSpPr>
          <p:nvPr>
            <p:ph type="body" sz="quarter" idx="11"/>
          </p:nvPr>
        </p:nvSpPr>
        <p:spPr/>
        <p:txBody>
          <a:bodyPr/>
          <a:lstStyle/>
          <a:p>
            <a:r>
              <a:rPr lang="en-US" altLang="zh-CN" dirty="0" err="1"/>
              <a:t>SpringbootCache+Redis</a:t>
            </a:r>
            <a:r>
              <a:rPr lang="zh-CN" altLang="en-US" dirty="0"/>
              <a:t>实现缓存</a:t>
            </a:r>
            <a:endParaRPr lang="en-US" altLang="zh-CN" dirty="0"/>
          </a:p>
        </p:txBody>
      </p:sp>
      <p:sp>
        <p:nvSpPr>
          <p:cNvPr id="3" name="文本占位符 2">
            <a:extLst>
              <a:ext uri="{FF2B5EF4-FFF2-40B4-BE49-F238E27FC236}">
                <a16:creationId xmlns:a16="http://schemas.microsoft.com/office/drawing/2014/main" id="{CC774468-3827-CF22-71B4-19AD57C9B38F}"/>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5B49115D-6027-3D9B-FF85-981BBC95BF64}"/>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C0BCC82F-1870-9C66-FAC6-C10BD6A324A7}"/>
              </a:ext>
            </a:extLst>
          </p:cNvPr>
          <p:cNvSpPr>
            <a:spLocks noGrp="1"/>
          </p:cNvSpPr>
          <p:nvPr>
            <p:ph type="body" sz="quarter" idx="14"/>
          </p:nvPr>
        </p:nvSpPr>
        <p:spPr/>
        <p:txBody>
          <a:bodyPr/>
          <a:lstStyle/>
          <a:p>
            <a:r>
              <a:rPr lang="zh-CN" altLang="en-US" dirty="0"/>
              <a:t>仍需对</a:t>
            </a:r>
            <a:r>
              <a:rPr lang="en-US" altLang="zh-CN" dirty="0" err="1"/>
              <a:t>redis</a:t>
            </a:r>
            <a:r>
              <a:rPr lang="zh-CN" altLang="en-US" dirty="0"/>
              <a:t>加锁保证并发正确</a:t>
            </a:r>
          </a:p>
        </p:txBody>
      </p:sp>
      <p:pic>
        <p:nvPicPr>
          <p:cNvPr id="9" name="图片 8">
            <a:extLst>
              <a:ext uri="{FF2B5EF4-FFF2-40B4-BE49-F238E27FC236}">
                <a16:creationId xmlns:a16="http://schemas.microsoft.com/office/drawing/2014/main" id="{1E4A2B03-D2DA-73F8-2306-406519DAAAE5}"/>
              </a:ext>
            </a:extLst>
          </p:cNvPr>
          <p:cNvPicPr>
            <a:picLocks noChangeAspect="1"/>
          </p:cNvPicPr>
          <p:nvPr/>
        </p:nvPicPr>
        <p:blipFill>
          <a:blip r:embed="rId2"/>
          <a:stretch>
            <a:fillRect/>
          </a:stretch>
        </p:blipFill>
        <p:spPr>
          <a:xfrm>
            <a:off x="1075351" y="1853193"/>
            <a:ext cx="9810769" cy="981077"/>
          </a:xfrm>
          <a:prstGeom prst="rect">
            <a:avLst/>
          </a:prstGeom>
        </p:spPr>
      </p:pic>
      <p:pic>
        <p:nvPicPr>
          <p:cNvPr id="11" name="图片 10">
            <a:extLst>
              <a:ext uri="{FF2B5EF4-FFF2-40B4-BE49-F238E27FC236}">
                <a16:creationId xmlns:a16="http://schemas.microsoft.com/office/drawing/2014/main" id="{BC1DB370-6170-3284-9B32-0A61B1D11555}"/>
              </a:ext>
            </a:extLst>
          </p:cNvPr>
          <p:cNvPicPr>
            <a:picLocks noChangeAspect="1"/>
          </p:cNvPicPr>
          <p:nvPr/>
        </p:nvPicPr>
        <p:blipFill>
          <a:blip r:embed="rId3"/>
          <a:stretch>
            <a:fillRect/>
          </a:stretch>
        </p:blipFill>
        <p:spPr>
          <a:xfrm>
            <a:off x="1075351" y="3311455"/>
            <a:ext cx="9339011" cy="2650260"/>
          </a:xfrm>
          <a:prstGeom prst="rect">
            <a:avLst/>
          </a:prstGeom>
        </p:spPr>
      </p:pic>
    </p:spTree>
    <p:extLst>
      <p:ext uri="{BB962C8B-B14F-4D97-AF65-F5344CB8AC3E}">
        <p14:creationId xmlns:p14="http://schemas.microsoft.com/office/powerpoint/2010/main" val="1090393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5E0A581-88D8-1068-C271-427609191CB9}"/>
              </a:ext>
            </a:extLst>
          </p:cNvPr>
          <p:cNvSpPr>
            <a:spLocks noGrp="1"/>
          </p:cNvSpPr>
          <p:nvPr>
            <p:ph type="body" sz="quarter" idx="11"/>
          </p:nvPr>
        </p:nvSpPr>
        <p:spPr/>
        <p:txBody>
          <a:bodyPr/>
          <a:lstStyle/>
          <a:p>
            <a:r>
              <a:rPr lang="en-US" altLang="zh-CN" dirty="0" err="1"/>
              <a:t>mysql</a:t>
            </a:r>
            <a:r>
              <a:rPr lang="en-US" altLang="zh-CN" dirty="0"/>
              <a:t>-cluster</a:t>
            </a:r>
            <a:r>
              <a:rPr lang="zh-CN" altLang="en-US" dirty="0"/>
              <a:t>分布式存储</a:t>
            </a:r>
          </a:p>
        </p:txBody>
      </p:sp>
      <p:sp>
        <p:nvSpPr>
          <p:cNvPr id="3" name="文本占位符 2">
            <a:extLst>
              <a:ext uri="{FF2B5EF4-FFF2-40B4-BE49-F238E27FC236}">
                <a16:creationId xmlns:a16="http://schemas.microsoft.com/office/drawing/2014/main" id="{07A79C92-EBC0-229E-2C96-2F9FB6763FE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FBD841B1-E8BC-0989-1D34-3520F10CFEA4}"/>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9A2E0786-190E-5954-6C87-3B55513A8B8F}"/>
              </a:ext>
            </a:extLst>
          </p:cNvPr>
          <p:cNvSpPr>
            <a:spLocks noGrp="1"/>
          </p:cNvSpPr>
          <p:nvPr>
            <p:ph type="body" sz="quarter" idx="14"/>
          </p:nvPr>
        </p:nvSpPr>
        <p:spPr/>
        <p:txBody>
          <a:bodyPr/>
          <a:lstStyle/>
          <a:p>
            <a:r>
              <a:rPr lang="zh-CN" altLang="en-US" dirty="0"/>
              <a:t>由于机器资源不足，采用</a:t>
            </a:r>
            <a:r>
              <a:rPr lang="en-US" altLang="zh-CN" dirty="0"/>
              <a:t>docker</a:t>
            </a:r>
            <a:r>
              <a:rPr lang="zh-CN" altLang="en-US" dirty="0"/>
              <a:t>部署</a:t>
            </a:r>
          </a:p>
        </p:txBody>
      </p:sp>
      <p:pic>
        <p:nvPicPr>
          <p:cNvPr id="7" name="图片 6">
            <a:extLst>
              <a:ext uri="{FF2B5EF4-FFF2-40B4-BE49-F238E27FC236}">
                <a16:creationId xmlns:a16="http://schemas.microsoft.com/office/drawing/2014/main" id="{1DBE90A2-8FEE-168B-B19E-779054CEF5F1}"/>
              </a:ext>
            </a:extLst>
          </p:cNvPr>
          <p:cNvPicPr>
            <a:picLocks noChangeAspect="1"/>
          </p:cNvPicPr>
          <p:nvPr/>
        </p:nvPicPr>
        <p:blipFill rotWithShape="1">
          <a:blip r:embed="rId2">
            <a:extLst>
              <a:ext uri="{28A0092B-C50C-407E-A947-70E740481C1C}">
                <a14:useLocalDpi xmlns:a14="http://schemas.microsoft.com/office/drawing/2010/main" val="0"/>
              </a:ext>
            </a:extLst>
          </a:blip>
          <a:srcRect r="13556"/>
          <a:stretch/>
        </p:blipFill>
        <p:spPr>
          <a:xfrm>
            <a:off x="499620" y="1312015"/>
            <a:ext cx="10539167" cy="1611633"/>
          </a:xfrm>
          <a:prstGeom prst="rect">
            <a:avLst/>
          </a:prstGeom>
        </p:spPr>
      </p:pic>
      <p:pic>
        <p:nvPicPr>
          <p:cNvPr id="8" name="图片 7">
            <a:extLst>
              <a:ext uri="{FF2B5EF4-FFF2-40B4-BE49-F238E27FC236}">
                <a16:creationId xmlns:a16="http://schemas.microsoft.com/office/drawing/2014/main" id="{E38AEA98-6B26-261D-5169-5C633275FE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620" y="3130889"/>
            <a:ext cx="6134100" cy="3267075"/>
          </a:xfrm>
          <a:prstGeom prst="rect">
            <a:avLst/>
          </a:prstGeom>
        </p:spPr>
      </p:pic>
      <p:pic>
        <p:nvPicPr>
          <p:cNvPr id="10" name="图片 9">
            <a:extLst>
              <a:ext uri="{FF2B5EF4-FFF2-40B4-BE49-F238E27FC236}">
                <a16:creationId xmlns:a16="http://schemas.microsoft.com/office/drawing/2014/main" id="{4CE65B40-452E-1269-B448-E99991CA12DC}"/>
              </a:ext>
            </a:extLst>
          </p:cNvPr>
          <p:cNvPicPr>
            <a:picLocks noChangeAspect="1"/>
          </p:cNvPicPr>
          <p:nvPr/>
        </p:nvPicPr>
        <p:blipFill>
          <a:blip r:embed="rId4"/>
          <a:stretch>
            <a:fillRect/>
          </a:stretch>
        </p:blipFill>
        <p:spPr>
          <a:xfrm>
            <a:off x="7510429" y="2964584"/>
            <a:ext cx="3274489" cy="3649041"/>
          </a:xfrm>
          <a:prstGeom prst="rect">
            <a:avLst/>
          </a:prstGeom>
        </p:spPr>
      </p:pic>
    </p:spTree>
    <p:extLst>
      <p:ext uri="{BB962C8B-B14F-4D97-AF65-F5344CB8AC3E}">
        <p14:creationId xmlns:p14="http://schemas.microsoft.com/office/powerpoint/2010/main" val="4001869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71204DD-7793-44FC-A828-C9F2B4D60A3B}"/>
              </a:ext>
            </a:extLst>
          </p:cNvPr>
          <p:cNvSpPr>
            <a:spLocks noGrp="1"/>
          </p:cNvSpPr>
          <p:nvPr>
            <p:ph type="title"/>
          </p:nvPr>
        </p:nvSpPr>
        <p:spPr/>
        <p:txBody>
          <a:bodyPr/>
          <a:lstStyle/>
          <a:p>
            <a:r>
              <a:rPr lang="zh-CN" altLang="en-US" dirty="0"/>
              <a:t>经验教训</a:t>
            </a:r>
          </a:p>
        </p:txBody>
      </p:sp>
      <p:grpSp>
        <p:nvGrpSpPr>
          <p:cNvPr id="10" name="组合 9">
            <a:extLst>
              <a:ext uri="{FF2B5EF4-FFF2-40B4-BE49-F238E27FC236}">
                <a16:creationId xmlns:a16="http://schemas.microsoft.com/office/drawing/2014/main" id="{CB7B36B1-56E4-44EE-BBDE-D347ADEB09C5}"/>
              </a:ext>
            </a:extLst>
          </p:cNvPr>
          <p:cNvGrpSpPr/>
          <p:nvPr/>
        </p:nvGrpSpPr>
        <p:grpSpPr>
          <a:xfrm>
            <a:off x="7988382" y="0"/>
            <a:ext cx="1976273" cy="2061029"/>
            <a:chOff x="8813368" y="0"/>
            <a:chExt cx="2862842" cy="2061029"/>
          </a:xfrm>
        </p:grpSpPr>
        <p:sp>
          <p:nvSpPr>
            <p:cNvPr id="8" name="矩形 7">
              <a:extLst>
                <a:ext uri="{FF2B5EF4-FFF2-40B4-BE49-F238E27FC236}">
                  <a16:creationId xmlns:a16="http://schemas.microsoft.com/office/drawing/2014/main" id="{5C0E49D4-4B4D-4777-AD58-1CFBB4C1AB1D}"/>
                </a:ext>
              </a:extLst>
            </p:cNvPr>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04</a:t>
              </a:r>
              <a:endParaRPr lang="zh-CN" altLang="en-US" sz="9600" b="1" dirty="0">
                <a:solidFill>
                  <a:schemeClr val="accent1"/>
                </a:solidFill>
              </a:endParaRPr>
            </a:p>
          </p:txBody>
        </p:sp>
        <p:sp>
          <p:nvSpPr>
            <p:cNvPr id="9" name="矩形 8">
              <a:extLst>
                <a:ext uri="{FF2B5EF4-FFF2-40B4-BE49-F238E27FC236}">
                  <a16:creationId xmlns:a16="http://schemas.microsoft.com/office/drawing/2014/main" id="{2D24F1F2-05CB-495B-8A37-BDCF577956C6}"/>
                </a:ext>
              </a:extLst>
            </p:cNvPr>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a:extLst>
              <a:ext uri="{FF2B5EF4-FFF2-40B4-BE49-F238E27FC236}">
                <a16:creationId xmlns:a16="http://schemas.microsoft.com/office/drawing/2014/main" id="{BE78EE8A-10D3-4230-B386-7D0189CDDF4D}"/>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
        <p:nvSpPr>
          <p:cNvPr id="4" name="文本占位符 3">
            <a:extLst>
              <a:ext uri="{FF2B5EF4-FFF2-40B4-BE49-F238E27FC236}">
                <a16:creationId xmlns:a16="http://schemas.microsoft.com/office/drawing/2014/main" id="{A576F454-A2F4-F421-E182-33E77D13FC72}"/>
              </a:ext>
            </a:extLst>
          </p:cNvPr>
          <p:cNvSpPr>
            <a:spLocks noGrp="1"/>
          </p:cNvSpPr>
          <p:nvPr>
            <p:ph type="body" sz="quarter" idx="11"/>
          </p:nvPr>
        </p:nvSpPr>
        <p:spPr>
          <a:xfrm>
            <a:off x="6238874" y="4054685"/>
            <a:ext cx="5648325" cy="2393249"/>
          </a:xfrm>
        </p:spPr>
        <p:txBody>
          <a:bodyPr/>
          <a:lstStyle/>
          <a:p>
            <a:r>
              <a:rPr lang="en-US" altLang="zh-CN" dirty="0"/>
              <a:t>Git</a:t>
            </a:r>
            <a:r>
              <a:rPr lang="zh-CN" altLang="en-US" dirty="0"/>
              <a:t>使用</a:t>
            </a:r>
            <a:endParaRPr lang="en-US" altLang="zh-CN" dirty="0"/>
          </a:p>
          <a:p>
            <a:r>
              <a:rPr lang="zh-CN" altLang="en-US" dirty="0"/>
              <a:t>代码规范</a:t>
            </a:r>
            <a:endParaRPr lang="en-US" altLang="zh-CN" dirty="0"/>
          </a:p>
          <a:p>
            <a:r>
              <a:rPr lang="zh-CN" altLang="en-US" dirty="0"/>
              <a:t>细节问题</a:t>
            </a:r>
            <a:endParaRPr lang="en-US" altLang="zh-CN" dirty="0"/>
          </a:p>
          <a:p>
            <a:r>
              <a:rPr lang="zh-CN" altLang="en-US" dirty="0"/>
              <a:t>部署方式</a:t>
            </a:r>
          </a:p>
        </p:txBody>
      </p:sp>
    </p:spTree>
    <p:extLst>
      <p:ext uri="{BB962C8B-B14F-4D97-AF65-F5344CB8AC3E}">
        <p14:creationId xmlns:p14="http://schemas.microsoft.com/office/powerpoint/2010/main" val="300240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5E0A581-88D8-1068-C271-427609191CB9}"/>
              </a:ext>
            </a:extLst>
          </p:cNvPr>
          <p:cNvSpPr>
            <a:spLocks noGrp="1"/>
          </p:cNvSpPr>
          <p:nvPr>
            <p:ph type="body" sz="quarter" idx="11"/>
          </p:nvPr>
        </p:nvSpPr>
        <p:spPr/>
        <p:txBody>
          <a:bodyPr/>
          <a:lstStyle/>
          <a:p>
            <a:r>
              <a:rPr lang="zh-CN" altLang="en-US" dirty="0"/>
              <a:t>经验教训</a:t>
            </a:r>
          </a:p>
        </p:txBody>
      </p:sp>
      <p:sp>
        <p:nvSpPr>
          <p:cNvPr id="3" name="文本占位符 2">
            <a:extLst>
              <a:ext uri="{FF2B5EF4-FFF2-40B4-BE49-F238E27FC236}">
                <a16:creationId xmlns:a16="http://schemas.microsoft.com/office/drawing/2014/main" id="{07A79C92-EBC0-229E-2C96-2F9FB6763FE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FBD841B1-E8BC-0989-1D34-3520F10CFEA4}"/>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9A2E0786-190E-5954-6C87-3B55513A8B8F}"/>
              </a:ext>
            </a:extLst>
          </p:cNvPr>
          <p:cNvSpPr>
            <a:spLocks noGrp="1"/>
          </p:cNvSpPr>
          <p:nvPr>
            <p:ph type="body" sz="quarter" idx="14"/>
          </p:nvPr>
        </p:nvSpPr>
        <p:spPr/>
        <p:txBody>
          <a:bodyPr/>
          <a:lstStyle/>
          <a:p>
            <a:r>
              <a:rPr lang="en-US" altLang="zh-CN" dirty="0"/>
              <a:t>Git</a:t>
            </a:r>
            <a:r>
              <a:rPr lang="zh-CN" altLang="en-US" dirty="0"/>
              <a:t>使用：各成员应分工明确，负责独立版块，避免</a:t>
            </a:r>
            <a:r>
              <a:rPr lang="en-US" altLang="zh-CN" dirty="0"/>
              <a:t>merge</a:t>
            </a:r>
            <a:r>
              <a:rPr lang="zh-CN" altLang="en-US" dirty="0"/>
              <a:t>冲突和更大的版本问题；</a:t>
            </a:r>
            <a:endParaRPr lang="en-US" altLang="zh-CN" dirty="0"/>
          </a:p>
          <a:p>
            <a:endParaRPr lang="en-US" altLang="zh-CN" dirty="0"/>
          </a:p>
          <a:p>
            <a:r>
              <a:rPr lang="zh-CN" altLang="en-US" dirty="0"/>
              <a:t>代码规范：在代码编写过程中，由于各变量命名规则不统一导致了一些麻烦；</a:t>
            </a:r>
            <a:endParaRPr lang="en-US" altLang="zh-CN" dirty="0"/>
          </a:p>
          <a:p>
            <a:pPr marL="0" indent="0">
              <a:buNone/>
            </a:pPr>
            <a:endParaRPr lang="en-US" altLang="zh-CN" dirty="0"/>
          </a:p>
          <a:p>
            <a:r>
              <a:rPr lang="zh-CN" altLang="en-US" dirty="0"/>
              <a:t>细节问题：一些代码在细节部分出现问题导致错误；</a:t>
            </a:r>
            <a:endParaRPr lang="en-US" altLang="zh-CN" dirty="0"/>
          </a:p>
          <a:p>
            <a:pPr marL="0" indent="0">
              <a:buNone/>
            </a:pPr>
            <a:endParaRPr lang="en-US" altLang="zh-CN" dirty="0"/>
          </a:p>
          <a:p>
            <a:r>
              <a:rPr lang="zh-CN" altLang="en-US" dirty="0"/>
              <a:t>部署方式：可学习一种高效的自动化部署方式避免费时的手动操作与等待</a:t>
            </a:r>
            <a:endParaRPr lang="en-US" altLang="zh-CN" dirty="0"/>
          </a:p>
          <a:p>
            <a:endParaRPr lang="en-US" altLang="zh-CN" dirty="0"/>
          </a:p>
          <a:p>
            <a:endParaRPr lang="en-US" altLang="zh-CN" dirty="0"/>
          </a:p>
        </p:txBody>
      </p:sp>
      <p:pic>
        <p:nvPicPr>
          <p:cNvPr id="7" name="图片 6">
            <a:extLst>
              <a:ext uri="{FF2B5EF4-FFF2-40B4-BE49-F238E27FC236}">
                <a16:creationId xmlns:a16="http://schemas.microsoft.com/office/drawing/2014/main" id="{4F989C15-014C-03A6-4008-ACF842EA62BA}"/>
              </a:ext>
            </a:extLst>
          </p:cNvPr>
          <p:cNvPicPr>
            <a:picLocks noChangeAspect="1"/>
          </p:cNvPicPr>
          <p:nvPr/>
        </p:nvPicPr>
        <p:blipFill>
          <a:blip r:embed="rId2"/>
          <a:stretch>
            <a:fillRect/>
          </a:stretch>
        </p:blipFill>
        <p:spPr>
          <a:xfrm>
            <a:off x="599420" y="1295530"/>
            <a:ext cx="6755145" cy="436696"/>
          </a:xfrm>
          <a:prstGeom prst="rect">
            <a:avLst/>
          </a:prstGeom>
        </p:spPr>
      </p:pic>
      <p:pic>
        <p:nvPicPr>
          <p:cNvPr id="9" name="图片 8">
            <a:extLst>
              <a:ext uri="{FF2B5EF4-FFF2-40B4-BE49-F238E27FC236}">
                <a16:creationId xmlns:a16="http://schemas.microsoft.com/office/drawing/2014/main" id="{A9BE4BA0-B32B-7F14-8E7F-5341BC4A5D5D}"/>
              </a:ext>
            </a:extLst>
          </p:cNvPr>
          <p:cNvPicPr>
            <a:picLocks noChangeAspect="1"/>
          </p:cNvPicPr>
          <p:nvPr/>
        </p:nvPicPr>
        <p:blipFill>
          <a:blip r:embed="rId3"/>
          <a:stretch>
            <a:fillRect/>
          </a:stretch>
        </p:blipFill>
        <p:spPr>
          <a:xfrm>
            <a:off x="644783" y="2427972"/>
            <a:ext cx="1165451" cy="309412"/>
          </a:xfrm>
          <a:prstGeom prst="rect">
            <a:avLst/>
          </a:prstGeom>
        </p:spPr>
      </p:pic>
      <p:pic>
        <p:nvPicPr>
          <p:cNvPr id="11" name="图片 10">
            <a:extLst>
              <a:ext uri="{FF2B5EF4-FFF2-40B4-BE49-F238E27FC236}">
                <a16:creationId xmlns:a16="http://schemas.microsoft.com/office/drawing/2014/main" id="{4DC7F60F-BCCD-DBD5-10E8-B67D0EC0B9EC}"/>
              </a:ext>
            </a:extLst>
          </p:cNvPr>
          <p:cNvPicPr>
            <a:picLocks noChangeAspect="1"/>
          </p:cNvPicPr>
          <p:nvPr/>
        </p:nvPicPr>
        <p:blipFill>
          <a:blip r:embed="rId4"/>
          <a:stretch>
            <a:fillRect/>
          </a:stretch>
        </p:blipFill>
        <p:spPr>
          <a:xfrm>
            <a:off x="2021732" y="2427972"/>
            <a:ext cx="1204500" cy="309412"/>
          </a:xfrm>
          <a:prstGeom prst="rect">
            <a:avLst/>
          </a:prstGeom>
        </p:spPr>
      </p:pic>
      <p:pic>
        <p:nvPicPr>
          <p:cNvPr id="13" name="图片 12">
            <a:extLst>
              <a:ext uri="{FF2B5EF4-FFF2-40B4-BE49-F238E27FC236}">
                <a16:creationId xmlns:a16="http://schemas.microsoft.com/office/drawing/2014/main" id="{982C54A7-69BC-5D1A-14A4-D43B4E3DF42D}"/>
              </a:ext>
            </a:extLst>
          </p:cNvPr>
          <p:cNvPicPr>
            <a:picLocks noChangeAspect="1"/>
          </p:cNvPicPr>
          <p:nvPr/>
        </p:nvPicPr>
        <p:blipFill>
          <a:blip r:embed="rId5"/>
          <a:stretch>
            <a:fillRect/>
          </a:stretch>
        </p:blipFill>
        <p:spPr>
          <a:xfrm>
            <a:off x="3445448" y="2427971"/>
            <a:ext cx="928239" cy="309413"/>
          </a:xfrm>
          <a:prstGeom prst="rect">
            <a:avLst/>
          </a:prstGeom>
        </p:spPr>
      </p:pic>
      <p:pic>
        <p:nvPicPr>
          <p:cNvPr id="15" name="图片 14">
            <a:extLst>
              <a:ext uri="{FF2B5EF4-FFF2-40B4-BE49-F238E27FC236}">
                <a16:creationId xmlns:a16="http://schemas.microsoft.com/office/drawing/2014/main" id="{A16D7F5D-E778-F630-0798-E8F82959D8D9}"/>
              </a:ext>
            </a:extLst>
          </p:cNvPr>
          <p:cNvPicPr>
            <a:picLocks noChangeAspect="1"/>
          </p:cNvPicPr>
          <p:nvPr/>
        </p:nvPicPr>
        <p:blipFill>
          <a:blip r:embed="rId6"/>
          <a:stretch>
            <a:fillRect/>
          </a:stretch>
        </p:blipFill>
        <p:spPr>
          <a:xfrm>
            <a:off x="644782" y="3433129"/>
            <a:ext cx="6688415" cy="516702"/>
          </a:xfrm>
          <a:prstGeom prst="rect">
            <a:avLst/>
          </a:prstGeom>
        </p:spPr>
      </p:pic>
      <p:pic>
        <p:nvPicPr>
          <p:cNvPr id="8" name="图片 7">
            <a:extLst>
              <a:ext uri="{FF2B5EF4-FFF2-40B4-BE49-F238E27FC236}">
                <a16:creationId xmlns:a16="http://schemas.microsoft.com/office/drawing/2014/main" id="{1B616DC7-0269-190A-98B4-4A86751A6932}"/>
              </a:ext>
            </a:extLst>
          </p:cNvPr>
          <p:cNvPicPr>
            <a:picLocks noChangeAspect="1"/>
          </p:cNvPicPr>
          <p:nvPr/>
        </p:nvPicPr>
        <p:blipFill>
          <a:blip r:embed="rId7"/>
          <a:stretch>
            <a:fillRect/>
          </a:stretch>
        </p:blipFill>
        <p:spPr>
          <a:xfrm>
            <a:off x="644782" y="4416011"/>
            <a:ext cx="6846702" cy="2022889"/>
          </a:xfrm>
          <a:prstGeom prst="rect">
            <a:avLst/>
          </a:prstGeom>
        </p:spPr>
      </p:pic>
    </p:spTree>
    <p:extLst>
      <p:ext uri="{BB962C8B-B14F-4D97-AF65-F5344CB8AC3E}">
        <p14:creationId xmlns:p14="http://schemas.microsoft.com/office/powerpoint/2010/main" val="1296089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71204DD-7793-44FC-A828-C9F2B4D60A3B}"/>
              </a:ext>
            </a:extLst>
          </p:cNvPr>
          <p:cNvSpPr>
            <a:spLocks noGrp="1"/>
          </p:cNvSpPr>
          <p:nvPr>
            <p:ph type="title"/>
          </p:nvPr>
        </p:nvSpPr>
        <p:spPr/>
        <p:txBody>
          <a:bodyPr/>
          <a:lstStyle/>
          <a:p>
            <a:pPr algn="ctr"/>
            <a:r>
              <a:rPr lang="zh-CN" altLang="en-US" sz="4000" b="0" i="0" dirty="0">
                <a:solidFill>
                  <a:srgbClr val="2D3B45"/>
                </a:solidFill>
                <a:effectLst/>
                <a:latin typeface="LatoWeb"/>
              </a:rPr>
              <a:t>成员分工</a:t>
            </a:r>
            <a:endParaRPr lang="zh-CN" altLang="en-US" sz="4000" b="1" dirty="0">
              <a:solidFill>
                <a:schemeClr val="accent2"/>
              </a:solidFill>
            </a:endParaRPr>
          </a:p>
        </p:txBody>
      </p:sp>
      <p:grpSp>
        <p:nvGrpSpPr>
          <p:cNvPr id="10" name="组合 9">
            <a:extLst>
              <a:ext uri="{FF2B5EF4-FFF2-40B4-BE49-F238E27FC236}">
                <a16:creationId xmlns:a16="http://schemas.microsoft.com/office/drawing/2014/main" id="{CB7B36B1-56E4-44EE-BBDE-D347ADEB09C5}"/>
              </a:ext>
            </a:extLst>
          </p:cNvPr>
          <p:cNvGrpSpPr/>
          <p:nvPr/>
        </p:nvGrpSpPr>
        <p:grpSpPr>
          <a:xfrm>
            <a:off x="7988382" y="0"/>
            <a:ext cx="1976273" cy="2061029"/>
            <a:chOff x="8813368" y="0"/>
            <a:chExt cx="2862842" cy="2061029"/>
          </a:xfrm>
        </p:grpSpPr>
        <p:sp>
          <p:nvSpPr>
            <p:cNvPr id="8" name="矩形 7">
              <a:extLst>
                <a:ext uri="{FF2B5EF4-FFF2-40B4-BE49-F238E27FC236}">
                  <a16:creationId xmlns:a16="http://schemas.microsoft.com/office/drawing/2014/main" id="{5C0E49D4-4B4D-4777-AD58-1CFBB4C1AB1D}"/>
                </a:ext>
              </a:extLst>
            </p:cNvPr>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05</a:t>
              </a:r>
              <a:endParaRPr lang="zh-CN" altLang="en-US" sz="9600" b="1" dirty="0">
                <a:solidFill>
                  <a:schemeClr val="accent1"/>
                </a:solidFill>
              </a:endParaRPr>
            </a:p>
          </p:txBody>
        </p:sp>
        <p:sp>
          <p:nvSpPr>
            <p:cNvPr id="9" name="矩形 8">
              <a:extLst>
                <a:ext uri="{FF2B5EF4-FFF2-40B4-BE49-F238E27FC236}">
                  <a16:creationId xmlns:a16="http://schemas.microsoft.com/office/drawing/2014/main" id="{2D24F1F2-05CB-495B-8A37-BDCF577956C6}"/>
                </a:ext>
              </a:extLst>
            </p:cNvPr>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a:extLst>
              <a:ext uri="{FF2B5EF4-FFF2-40B4-BE49-F238E27FC236}">
                <a16:creationId xmlns:a16="http://schemas.microsoft.com/office/drawing/2014/main" id="{BE78EE8A-10D3-4230-B386-7D0189CDDF4D}"/>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Tree>
    <p:extLst>
      <p:ext uri="{BB962C8B-B14F-4D97-AF65-F5344CB8AC3E}">
        <p14:creationId xmlns:p14="http://schemas.microsoft.com/office/powerpoint/2010/main" val="19215656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成员分工</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2" name="文本框 1">
            <a:extLst>
              <a:ext uri="{FF2B5EF4-FFF2-40B4-BE49-F238E27FC236}">
                <a16:creationId xmlns:a16="http://schemas.microsoft.com/office/drawing/2014/main" id="{E66F2BDA-FA56-6882-D378-46AA2705E396}"/>
              </a:ext>
            </a:extLst>
          </p:cNvPr>
          <p:cNvSpPr txBox="1"/>
          <p:nvPr/>
        </p:nvSpPr>
        <p:spPr>
          <a:xfrm>
            <a:off x="1263190" y="2322939"/>
            <a:ext cx="7230359" cy="2800767"/>
          </a:xfrm>
          <a:prstGeom prst="rect">
            <a:avLst/>
          </a:prstGeom>
          <a:noFill/>
        </p:spPr>
        <p:txBody>
          <a:bodyPr wrap="square" rtlCol="0">
            <a:spAutoFit/>
          </a:bodyPr>
          <a:lstStyle/>
          <a:p>
            <a:r>
              <a:rPr lang="zh-CN" altLang="en-US" sz="4400" dirty="0"/>
              <a:t>前端：黄嘉敏、卢骏宸</a:t>
            </a:r>
            <a:endParaRPr lang="en-US" altLang="zh-CN" sz="4400" dirty="0"/>
          </a:p>
          <a:p>
            <a:r>
              <a:rPr lang="zh-CN" altLang="en-US" sz="4400" dirty="0"/>
              <a:t>后端：童楚炎、沈哲赟</a:t>
            </a:r>
            <a:endParaRPr lang="en-US" altLang="zh-CN" sz="4400" dirty="0"/>
          </a:p>
          <a:p>
            <a:r>
              <a:rPr lang="zh-CN" altLang="en-US" sz="4400" dirty="0"/>
              <a:t>小程序：陆胤松</a:t>
            </a:r>
            <a:endParaRPr lang="en-US" altLang="zh-CN" sz="4400" dirty="0"/>
          </a:p>
          <a:p>
            <a:endParaRPr lang="zh-CN" altLang="en-US" sz="4400" dirty="0"/>
          </a:p>
        </p:txBody>
      </p:sp>
    </p:spTree>
    <p:extLst>
      <p:ext uri="{BB962C8B-B14F-4D97-AF65-F5344CB8AC3E}">
        <p14:creationId xmlns:p14="http://schemas.microsoft.com/office/powerpoint/2010/main" val="3560440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8A74ED3E-DC16-4907-A2BD-F614B3B28DEA}"/>
              </a:ext>
            </a:extLst>
          </p:cNvPr>
          <p:cNvSpPr>
            <a:spLocks noGrp="1"/>
          </p:cNvSpPr>
          <p:nvPr>
            <p:ph type="body" sz="quarter" idx="11"/>
          </p:nvPr>
        </p:nvSpPr>
        <p:spPr/>
        <p:txBody>
          <a:bodyPr/>
          <a:lstStyle/>
          <a:p>
            <a:r>
              <a:rPr lang="zh-CN" altLang="en-US" dirty="0"/>
              <a:t>感谢聆听</a:t>
            </a:r>
          </a:p>
        </p:txBody>
      </p:sp>
    </p:spTree>
    <p:extLst>
      <p:ext uri="{BB962C8B-B14F-4D97-AF65-F5344CB8AC3E}">
        <p14:creationId xmlns:p14="http://schemas.microsoft.com/office/powerpoint/2010/main" val="3841958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a:extLst>
              <a:ext uri="{FF2B5EF4-FFF2-40B4-BE49-F238E27FC236}">
                <a16:creationId xmlns:a16="http://schemas.microsoft.com/office/drawing/2014/main" id="{EE79199E-F6B2-4AB7-AD45-DF9746ABEC7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816" r="18816"/>
          <a:stretch>
            <a:fillRect/>
          </a:stretch>
        </p:blipFill>
        <p:spPr/>
      </p:pic>
      <p:sp>
        <p:nvSpPr>
          <p:cNvPr id="63" name="矩形 62">
            <a:extLst>
              <a:ext uri="{FF2B5EF4-FFF2-40B4-BE49-F238E27FC236}">
                <a16:creationId xmlns:a16="http://schemas.microsoft.com/office/drawing/2014/main" id="{A7DD4836-010D-456E-BBA3-89944340FA4A}"/>
              </a:ext>
            </a:extLst>
          </p:cNvPr>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0" i="0" dirty="0">
                <a:solidFill>
                  <a:srgbClr val="2D3B45"/>
                </a:solidFill>
                <a:effectLst/>
                <a:latin typeface="LatoWeb"/>
              </a:rPr>
              <a:t>产品特色与创新点</a:t>
            </a:r>
            <a:endParaRPr lang="zh-CN" altLang="en-US" sz="2800" b="1" dirty="0">
              <a:solidFill>
                <a:schemeClr val="accent2"/>
              </a:solidFill>
            </a:endParaRPr>
          </a:p>
        </p:txBody>
      </p:sp>
      <p:grpSp>
        <p:nvGrpSpPr>
          <p:cNvPr id="75" name="组合 74">
            <a:extLst>
              <a:ext uri="{FF2B5EF4-FFF2-40B4-BE49-F238E27FC236}">
                <a16:creationId xmlns:a16="http://schemas.microsoft.com/office/drawing/2014/main" id="{9A01E40F-4D27-46E0-B3C8-ACC612FF8694}"/>
              </a:ext>
            </a:extLst>
          </p:cNvPr>
          <p:cNvGrpSpPr/>
          <p:nvPr/>
        </p:nvGrpSpPr>
        <p:grpSpPr>
          <a:xfrm>
            <a:off x="5345475" y="1180600"/>
            <a:ext cx="720000" cy="720000"/>
            <a:chOff x="5412150" y="1180600"/>
            <a:chExt cx="720000" cy="720000"/>
          </a:xfrm>
        </p:grpSpPr>
        <p:sp>
          <p:nvSpPr>
            <p:cNvPr id="61" name="矩形 60">
              <a:extLst>
                <a:ext uri="{FF2B5EF4-FFF2-40B4-BE49-F238E27FC236}">
                  <a16:creationId xmlns:a16="http://schemas.microsoft.com/office/drawing/2014/main" id="{9F1E9CFB-5705-4342-969C-1BBB6EB698F5}"/>
                </a:ext>
              </a:extLst>
            </p:cNvPr>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a:extLst>
                <a:ext uri="{FF2B5EF4-FFF2-40B4-BE49-F238E27FC236}">
                  <a16:creationId xmlns:a16="http://schemas.microsoft.com/office/drawing/2014/main" id="{21E43874-40A0-4EC5-9CA2-95CEB3981475}"/>
                </a:ext>
              </a:extLst>
            </p:cNvPr>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4DFF296D-4CA6-4FC2-8D7B-1BAFF1CF78B8}"/>
              </a:ext>
            </a:extLst>
          </p:cNvPr>
          <p:cNvGrpSpPr/>
          <p:nvPr/>
        </p:nvGrpSpPr>
        <p:grpSpPr>
          <a:xfrm>
            <a:off x="5345475" y="2260600"/>
            <a:ext cx="720000" cy="720000"/>
            <a:chOff x="5412150" y="2260600"/>
            <a:chExt cx="720000" cy="720000"/>
          </a:xfrm>
        </p:grpSpPr>
        <p:sp>
          <p:nvSpPr>
            <p:cNvPr id="58" name="矩形 57">
              <a:extLst>
                <a:ext uri="{FF2B5EF4-FFF2-40B4-BE49-F238E27FC236}">
                  <a16:creationId xmlns:a16="http://schemas.microsoft.com/office/drawing/2014/main" id="{AB4503D4-DDDF-487D-9490-1ED837433D97}"/>
                </a:ext>
              </a:extLst>
            </p:cNvPr>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a:extLst>
                <a:ext uri="{FF2B5EF4-FFF2-40B4-BE49-F238E27FC236}">
                  <a16:creationId xmlns:a16="http://schemas.microsoft.com/office/drawing/2014/main" id="{7BCC96CB-D24E-491C-9D07-0DA9EADF43B3}"/>
                </a:ext>
              </a:extLst>
            </p:cNvPr>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a:extLst>
              <a:ext uri="{FF2B5EF4-FFF2-40B4-BE49-F238E27FC236}">
                <a16:creationId xmlns:a16="http://schemas.microsoft.com/office/drawing/2014/main" id="{25BB4173-241B-4451-B976-8D9E36EF561C}"/>
              </a:ext>
            </a:extLst>
          </p:cNvPr>
          <p:cNvGrpSpPr/>
          <p:nvPr/>
        </p:nvGrpSpPr>
        <p:grpSpPr>
          <a:xfrm>
            <a:off x="5345475" y="3340600"/>
            <a:ext cx="720000" cy="720000"/>
            <a:chOff x="5412150" y="3340600"/>
            <a:chExt cx="720000" cy="720000"/>
          </a:xfrm>
        </p:grpSpPr>
        <p:sp>
          <p:nvSpPr>
            <p:cNvPr id="60" name="矩形 59">
              <a:extLst>
                <a:ext uri="{FF2B5EF4-FFF2-40B4-BE49-F238E27FC236}">
                  <a16:creationId xmlns:a16="http://schemas.microsoft.com/office/drawing/2014/main" id="{28C5D102-8236-4014-AD75-3828CE0C6A76}"/>
                </a:ext>
              </a:extLst>
            </p:cNvPr>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a:extLst>
                <a:ext uri="{FF2B5EF4-FFF2-40B4-BE49-F238E27FC236}">
                  <a16:creationId xmlns:a16="http://schemas.microsoft.com/office/drawing/2014/main" id="{2C9C839E-D7E7-40AA-A9F0-25F8AF260049}"/>
                </a:ext>
              </a:extLst>
            </p:cNvPr>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a:extLst>
              <a:ext uri="{FF2B5EF4-FFF2-40B4-BE49-F238E27FC236}">
                <a16:creationId xmlns:a16="http://schemas.microsoft.com/office/drawing/2014/main" id="{20569484-D97A-4612-A3C8-19F561CD404C}"/>
              </a:ext>
            </a:extLst>
          </p:cNvPr>
          <p:cNvGrpSpPr/>
          <p:nvPr/>
        </p:nvGrpSpPr>
        <p:grpSpPr>
          <a:xfrm>
            <a:off x="5345475" y="4420600"/>
            <a:ext cx="720000" cy="720000"/>
            <a:chOff x="5412150" y="4420600"/>
            <a:chExt cx="720000" cy="720000"/>
          </a:xfrm>
        </p:grpSpPr>
        <p:sp>
          <p:nvSpPr>
            <p:cNvPr id="62" name="矩形 61">
              <a:extLst>
                <a:ext uri="{FF2B5EF4-FFF2-40B4-BE49-F238E27FC236}">
                  <a16:creationId xmlns:a16="http://schemas.microsoft.com/office/drawing/2014/main" id="{7FBD8A29-E5D4-4173-8567-41E45DDE9E1C}"/>
                </a:ext>
              </a:extLst>
            </p:cNvPr>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a:extLst>
                <a:ext uri="{FF2B5EF4-FFF2-40B4-BE49-F238E27FC236}">
                  <a16:creationId xmlns:a16="http://schemas.microsoft.com/office/drawing/2014/main" id="{CC878C90-5C97-4319-A4A9-973F44F684F1}"/>
                </a:ext>
              </a:extLst>
            </p:cNvPr>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a:extLst>
              <a:ext uri="{FF2B5EF4-FFF2-40B4-BE49-F238E27FC236}">
                <a16:creationId xmlns:a16="http://schemas.microsoft.com/office/drawing/2014/main" id="{6043BFAA-FB50-4303-9785-5DF074A22CF4}"/>
              </a:ext>
            </a:extLst>
          </p:cNvPr>
          <p:cNvSpPr/>
          <p:nvPr/>
        </p:nvSpPr>
        <p:spPr>
          <a:xfrm>
            <a:off x="6275750" y="224747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0" i="0" dirty="0">
                <a:solidFill>
                  <a:srgbClr val="2D3B45"/>
                </a:solidFill>
                <a:effectLst/>
                <a:latin typeface="LatoWeb"/>
              </a:rPr>
              <a:t>架构与关键技术</a:t>
            </a:r>
            <a:endParaRPr lang="zh-CN" altLang="en-US" sz="2800" b="1" dirty="0">
              <a:solidFill>
                <a:schemeClr val="accent2"/>
              </a:solidFill>
            </a:endParaRPr>
          </a:p>
        </p:txBody>
      </p:sp>
      <p:sp>
        <p:nvSpPr>
          <p:cNvPr id="71" name="矩形 70">
            <a:extLst>
              <a:ext uri="{FF2B5EF4-FFF2-40B4-BE49-F238E27FC236}">
                <a16:creationId xmlns:a16="http://schemas.microsoft.com/office/drawing/2014/main" id="{27B11E5F-E40B-47E0-8FBA-8F6C0035B72A}"/>
              </a:ext>
            </a:extLst>
          </p:cNvPr>
          <p:cNvSpPr/>
          <p:nvPr/>
        </p:nvSpPr>
        <p:spPr>
          <a:xfrm>
            <a:off x="6275750" y="3303701"/>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0" i="0" dirty="0">
                <a:solidFill>
                  <a:srgbClr val="2D3B45"/>
                </a:solidFill>
                <a:effectLst/>
                <a:latin typeface="LatoWeb"/>
              </a:rPr>
              <a:t>特色与创新点</a:t>
            </a:r>
            <a:endParaRPr lang="zh-CN" altLang="en-US" sz="2800" b="1" dirty="0">
              <a:solidFill>
                <a:schemeClr val="accent2"/>
              </a:solidFill>
            </a:endParaRPr>
          </a:p>
        </p:txBody>
      </p:sp>
      <p:sp>
        <p:nvSpPr>
          <p:cNvPr id="72" name="矩形 71">
            <a:extLst>
              <a:ext uri="{FF2B5EF4-FFF2-40B4-BE49-F238E27FC236}">
                <a16:creationId xmlns:a16="http://schemas.microsoft.com/office/drawing/2014/main" id="{48027BF7-8527-4C35-8DDA-D8F9150CE05E}"/>
              </a:ext>
            </a:extLst>
          </p:cNvPr>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0" i="0" dirty="0">
                <a:solidFill>
                  <a:srgbClr val="2D3B45"/>
                </a:solidFill>
                <a:effectLst/>
                <a:latin typeface="LatoWeb"/>
              </a:rPr>
              <a:t>经验教训</a:t>
            </a:r>
            <a:endParaRPr lang="zh-CN" altLang="en-US" sz="2800" b="1" dirty="0">
              <a:solidFill>
                <a:schemeClr val="accent2"/>
              </a:solidFill>
            </a:endParaRPr>
          </a:p>
        </p:txBody>
      </p:sp>
      <p:grpSp>
        <p:nvGrpSpPr>
          <p:cNvPr id="19" name="组合 18">
            <a:extLst>
              <a:ext uri="{FF2B5EF4-FFF2-40B4-BE49-F238E27FC236}">
                <a16:creationId xmlns:a16="http://schemas.microsoft.com/office/drawing/2014/main" id="{12CF1154-BB12-64C8-8AA9-4FB3B1C1BA8F}"/>
              </a:ext>
            </a:extLst>
          </p:cNvPr>
          <p:cNvGrpSpPr/>
          <p:nvPr/>
        </p:nvGrpSpPr>
        <p:grpSpPr>
          <a:xfrm>
            <a:off x="5345475" y="5537499"/>
            <a:ext cx="720000" cy="720000"/>
            <a:chOff x="5412150" y="4420600"/>
            <a:chExt cx="720000" cy="720000"/>
          </a:xfrm>
        </p:grpSpPr>
        <p:sp>
          <p:nvSpPr>
            <p:cNvPr id="20" name="矩形 19">
              <a:extLst>
                <a:ext uri="{FF2B5EF4-FFF2-40B4-BE49-F238E27FC236}">
                  <a16:creationId xmlns:a16="http://schemas.microsoft.com/office/drawing/2014/main" id="{8C60E385-2FF1-5285-02C3-1F6072036BD7}"/>
                </a:ext>
              </a:extLst>
            </p:cNvPr>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5</a:t>
              </a:r>
              <a:endParaRPr lang="zh-CN" altLang="en-US" sz="3200" b="1" dirty="0"/>
            </a:p>
          </p:txBody>
        </p:sp>
        <p:sp>
          <p:nvSpPr>
            <p:cNvPr id="21" name="矩形 20">
              <a:extLst>
                <a:ext uri="{FF2B5EF4-FFF2-40B4-BE49-F238E27FC236}">
                  <a16:creationId xmlns:a16="http://schemas.microsoft.com/office/drawing/2014/main" id="{CCFE33D2-7039-EA71-E331-72EE1F74CE77}"/>
                </a:ext>
              </a:extLst>
            </p:cNvPr>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id="{8DD37A64-88C8-2CFD-B282-15E9F30CA390}"/>
              </a:ext>
            </a:extLst>
          </p:cNvPr>
          <p:cNvSpPr/>
          <p:nvPr/>
        </p:nvSpPr>
        <p:spPr>
          <a:xfrm>
            <a:off x="6275750" y="5537499"/>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0" i="0" dirty="0">
                <a:solidFill>
                  <a:srgbClr val="2D3B45"/>
                </a:solidFill>
                <a:effectLst/>
                <a:latin typeface="LatoWeb"/>
              </a:rPr>
              <a:t>成员分工</a:t>
            </a:r>
            <a:endParaRPr lang="zh-CN" altLang="en-US" sz="2800" b="1" dirty="0">
              <a:solidFill>
                <a:schemeClr val="accent2"/>
              </a:solidFill>
            </a:endParaRPr>
          </a:p>
        </p:txBody>
      </p:sp>
    </p:spTree>
    <p:extLst>
      <p:ext uri="{BB962C8B-B14F-4D97-AF65-F5344CB8AC3E}">
        <p14:creationId xmlns:p14="http://schemas.microsoft.com/office/powerpoint/2010/main" val="1317321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71204DD-7793-44FC-A828-C9F2B4D60A3B}"/>
              </a:ext>
            </a:extLst>
          </p:cNvPr>
          <p:cNvSpPr>
            <a:spLocks noGrp="1"/>
          </p:cNvSpPr>
          <p:nvPr>
            <p:ph type="title"/>
          </p:nvPr>
        </p:nvSpPr>
        <p:spPr/>
        <p:txBody>
          <a:bodyPr/>
          <a:lstStyle/>
          <a:p>
            <a:pPr algn="ctr"/>
            <a:r>
              <a:rPr lang="zh-CN" altLang="en-US" sz="4000" b="0" i="0" dirty="0">
                <a:solidFill>
                  <a:srgbClr val="2D3B45"/>
                </a:solidFill>
                <a:effectLst/>
                <a:latin typeface="LatoWeb"/>
              </a:rPr>
              <a:t>产品特色与创新点</a:t>
            </a:r>
            <a:endParaRPr lang="zh-CN" altLang="en-US" sz="4000" b="1" dirty="0">
              <a:solidFill>
                <a:schemeClr val="accent2"/>
              </a:solidFill>
            </a:endParaRPr>
          </a:p>
        </p:txBody>
      </p:sp>
      <p:grpSp>
        <p:nvGrpSpPr>
          <p:cNvPr id="10" name="组合 9">
            <a:extLst>
              <a:ext uri="{FF2B5EF4-FFF2-40B4-BE49-F238E27FC236}">
                <a16:creationId xmlns:a16="http://schemas.microsoft.com/office/drawing/2014/main" id="{CB7B36B1-56E4-44EE-BBDE-D347ADEB09C5}"/>
              </a:ext>
            </a:extLst>
          </p:cNvPr>
          <p:cNvGrpSpPr/>
          <p:nvPr/>
        </p:nvGrpSpPr>
        <p:grpSpPr>
          <a:xfrm>
            <a:off x="7988382" y="0"/>
            <a:ext cx="1976273" cy="2061029"/>
            <a:chOff x="8813368" y="0"/>
            <a:chExt cx="2862842" cy="2061029"/>
          </a:xfrm>
        </p:grpSpPr>
        <p:sp>
          <p:nvSpPr>
            <p:cNvPr id="8" name="矩形 7">
              <a:extLst>
                <a:ext uri="{FF2B5EF4-FFF2-40B4-BE49-F238E27FC236}">
                  <a16:creationId xmlns:a16="http://schemas.microsoft.com/office/drawing/2014/main" id="{5C0E49D4-4B4D-4777-AD58-1CFBB4C1AB1D}"/>
                </a:ext>
              </a:extLst>
            </p:cNvPr>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01</a:t>
              </a:r>
              <a:endParaRPr lang="zh-CN" altLang="en-US" sz="9600" b="1" dirty="0">
                <a:solidFill>
                  <a:schemeClr val="accent1"/>
                </a:solidFill>
              </a:endParaRPr>
            </a:p>
          </p:txBody>
        </p:sp>
        <p:sp>
          <p:nvSpPr>
            <p:cNvPr id="9" name="矩形 8">
              <a:extLst>
                <a:ext uri="{FF2B5EF4-FFF2-40B4-BE49-F238E27FC236}">
                  <a16:creationId xmlns:a16="http://schemas.microsoft.com/office/drawing/2014/main" id="{2D24F1F2-05CB-495B-8A37-BDCF577956C6}"/>
                </a:ext>
              </a:extLst>
            </p:cNvPr>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a:extLst>
              <a:ext uri="{FF2B5EF4-FFF2-40B4-BE49-F238E27FC236}">
                <a16:creationId xmlns:a16="http://schemas.microsoft.com/office/drawing/2014/main" id="{BE78EE8A-10D3-4230-B386-7D0189CDDF4D}"/>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
        <p:nvSpPr>
          <p:cNvPr id="4" name="文本占位符 3">
            <a:extLst>
              <a:ext uri="{FF2B5EF4-FFF2-40B4-BE49-F238E27FC236}">
                <a16:creationId xmlns:a16="http://schemas.microsoft.com/office/drawing/2014/main" id="{7DD98E5C-9188-4114-586B-87F9DBE69374}"/>
              </a:ext>
            </a:extLst>
          </p:cNvPr>
          <p:cNvSpPr>
            <a:spLocks noGrp="1"/>
          </p:cNvSpPr>
          <p:nvPr>
            <p:ph type="body" sz="quarter" idx="11"/>
          </p:nvPr>
        </p:nvSpPr>
        <p:spPr/>
        <p:txBody>
          <a:bodyPr/>
          <a:lstStyle/>
          <a:p>
            <a:r>
              <a:rPr lang="zh-CN" altLang="en-US" dirty="0"/>
              <a:t>附加功能</a:t>
            </a:r>
          </a:p>
          <a:p>
            <a:r>
              <a:rPr lang="zh-CN" altLang="en-US" dirty="0"/>
              <a:t>微信小程序</a:t>
            </a:r>
          </a:p>
        </p:txBody>
      </p:sp>
    </p:spTree>
    <p:extLst>
      <p:ext uri="{BB962C8B-B14F-4D97-AF65-F5344CB8AC3E}">
        <p14:creationId xmlns:p14="http://schemas.microsoft.com/office/powerpoint/2010/main" val="1063377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0681FFD-EECF-4B80-8A73-E1AD1B15E0CF}"/>
              </a:ext>
            </a:extLst>
          </p:cNvPr>
          <p:cNvSpPr>
            <a:spLocks noGrp="1"/>
          </p:cNvSpPr>
          <p:nvPr>
            <p:ph type="body" sz="quarter" idx="11"/>
          </p:nvPr>
        </p:nvSpPr>
        <p:spPr/>
        <p:txBody>
          <a:bodyPr/>
          <a:lstStyle/>
          <a:p>
            <a:r>
              <a:rPr lang="zh-CN" altLang="en-US" dirty="0"/>
              <a:t>附加功能</a:t>
            </a:r>
          </a:p>
        </p:txBody>
      </p:sp>
      <p:sp>
        <p:nvSpPr>
          <p:cNvPr id="3" name="文本占位符 2">
            <a:extLst>
              <a:ext uri="{FF2B5EF4-FFF2-40B4-BE49-F238E27FC236}">
                <a16:creationId xmlns:a16="http://schemas.microsoft.com/office/drawing/2014/main" id="{F245C3B5-6F1D-45B4-AA2A-564F0A9138B3}"/>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CCA84791-5B5D-432C-802F-6A670F8B75A9}"/>
              </a:ext>
            </a:extLst>
          </p:cNvPr>
          <p:cNvSpPr>
            <a:spLocks noGrp="1"/>
          </p:cNvSpPr>
          <p:nvPr>
            <p:ph type="body" sz="quarter" idx="13"/>
          </p:nvPr>
        </p:nvSpPr>
        <p:spPr/>
        <p:txBody>
          <a:bodyPr/>
          <a:lstStyle/>
          <a:p>
            <a:endParaRPr lang="zh-CN" altLang="en-US"/>
          </a:p>
        </p:txBody>
      </p:sp>
      <p:sp>
        <p:nvSpPr>
          <p:cNvPr id="5" name="文本框 4">
            <a:extLst>
              <a:ext uri="{FF2B5EF4-FFF2-40B4-BE49-F238E27FC236}">
                <a16:creationId xmlns:a16="http://schemas.microsoft.com/office/drawing/2014/main" id="{35287DA9-3D75-CE65-B27F-814F3B1B150B}"/>
              </a:ext>
            </a:extLst>
          </p:cNvPr>
          <p:cNvSpPr txBox="1"/>
          <p:nvPr/>
        </p:nvSpPr>
        <p:spPr>
          <a:xfrm>
            <a:off x="319056" y="2142300"/>
            <a:ext cx="11389036" cy="2554545"/>
          </a:xfrm>
          <a:prstGeom prst="rect">
            <a:avLst/>
          </a:prstGeom>
          <a:noFill/>
        </p:spPr>
        <p:txBody>
          <a:bodyPr wrap="square" rtlCol="0">
            <a:spAutoFit/>
          </a:bodyPr>
          <a:lstStyle/>
          <a:p>
            <a:r>
              <a:rPr lang="zh-CN" altLang="en-US" sz="3200" dirty="0"/>
              <a:t>医生可自由定制诊疗流程</a:t>
            </a:r>
            <a:endParaRPr lang="en-US" altLang="zh-CN" sz="3200" dirty="0"/>
          </a:p>
          <a:p>
            <a:r>
              <a:rPr lang="zh-CN" altLang="en-US" sz="3200" dirty="0"/>
              <a:t>前端密码</a:t>
            </a:r>
            <a:r>
              <a:rPr lang="en-US" altLang="zh-CN" sz="3200" dirty="0"/>
              <a:t>sha256+nonce</a:t>
            </a:r>
            <a:r>
              <a:rPr lang="zh-CN" altLang="en-US" sz="3200" dirty="0"/>
              <a:t>加密，后端使用</a:t>
            </a:r>
            <a:r>
              <a:rPr lang="en-US" altLang="zh-CN" sz="3200" dirty="0"/>
              <a:t>session</a:t>
            </a:r>
            <a:r>
              <a:rPr lang="zh-CN" altLang="en-US" sz="3200" dirty="0"/>
              <a:t>鉴权</a:t>
            </a:r>
            <a:endParaRPr lang="en-US" altLang="zh-CN" sz="3200" dirty="0"/>
          </a:p>
          <a:p>
            <a:r>
              <a:rPr lang="zh-CN" altLang="en-US" sz="3200" dirty="0"/>
              <a:t>设置废号惩罚措施</a:t>
            </a:r>
            <a:endParaRPr lang="en-US" altLang="zh-CN" sz="3200" dirty="0"/>
          </a:p>
          <a:p>
            <a:r>
              <a:rPr lang="zh-CN" altLang="en-US" sz="3200" dirty="0"/>
              <a:t>管理员在</a:t>
            </a:r>
            <a:r>
              <a:rPr lang="en-US" altLang="zh-CN" sz="3200" dirty="0"/>
              <a:t>web</a:t>
            </a:r>
            <a:r>
              <a:rPr lang="zh-CN" altLang="en-US" sz="3200" dirty="0"/>
              <a:t>端修改医生、科室信息</a:t>
            </a:r>
            <a:endParaRPr lang="en-US" altLang="zh-CN" sz="3200" dirty="0"/>
          </a:p>
          <a:p>
            <a:r>
              <a:rPr lang="zh-CN" altLang="en-US" sz="3200" dirty="0"/>
              <a:t>管理员在</a:t>
            </a:r>
            <a:r>
              <a:rPr lang="en-US" altLang="zh-CN" sz="3200" dirty="0"/>
              <a:t>web</a:t>
            </a:r>
            <a:r>
              <a:rPr lang="zh-CN" altLang="en-US" sz="3200" dirty="0"/>
              <a:t>端修改挂号数量限制、废号惩罚相关常数</a:t>
            </a:r>
            <a:endParaRPr lang="en-US" altLang="zh-CN" sz="3200" dirty="0"/>
          </a:p>
        </p:txBody>
      </p:sp>
    </p:spTree>
    <p:extLst>
      <p:ext uri="{BB962C8B-B14F-4D97-AF65-F5344CB8AC3E}">
        <p14:creationId xmlns:p14="http://schemas.microsoft.com/office/powerpoint/2010/main" val="2786410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42D6928-82CF-4F60-8F6F-F1CADB6A39B3}"/>
              </a:ext>
            </a:extLst>
          </p:cNvPr>
          <p:cNvSpPr>
            <a:spLocks noGrp="1"/>
          </p:cNvSpPr>
          <p:nvPr>
            <p:ph type="body" sz="quarter" idx="11"/>
          </p:nvPr>
        </p:nvSpPr>
        <p:spPr/>
        <p:txBody>
          <a:bodyPr/>
          <a:lstStyle/>
          <a:p>
            <a:r>
              <a:rPr lang="zh-CN" altLang="en-US" dirty="0"/>
              <a:t>微信小程序</a:t>
            </a:r>
            <a:endParaRPr lang="en-US" altLang="zh-CN" dirty="0"/>
          </a:p>
        </p:txBody>
      </p:sp>
      <p:sp>
        <p:nvSpPr>
          <p:cNvPr id="3" name="文本占位符 2">
            <a:extLst>
              <a:ext uri="{FF2B5EF4-FFF2-40B4-BE49-F238E27FC236}">
                <a16:creationId xmlns:a16="http://schemas.microsoft.com/office/drawing/2014/main" id="{3C9F6FBA-B1BC-4F3B-B3A4-8C94403CDC41}"/>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636C66B8-2E59-4AD7-BBB5-7279539D0F4C}"/>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AD0CDBD5-B8BF-4E27-ACE3-765AE2BD40A0}"/>
              </a:ext>
            </a:extLst>
          </p:cNvPr>
          <p:cNvSpPr>
            <a:spLocks noGrp="1"/>
          </p:cNvSpPr>
          <p:nvPr>
            <p:ph type="body" sz="quarter" idx="14"/>
          </p:nvPr>
        </p:nvSpPr>
        <p:spPr>
          <a:xfrm>
            <a:off x="304800" y="5894891"/>
            <a:ext cx="11568144" cy="4765791"/>
          </a:xfrm>
        </p:spPr>
        <p:txBody>
          <a:bodyPr/>
          <a:lstStyle/>
          <a:p>
            <a:pPr marL="0" indent="0">
              <a:buNone/>
            </a:pPr>
            <a:r>
              <a:rPr lang="zh-CN" altLang="en-US" dirty="0"/>
              <a:t>注：由于网络限制无法真正实现与后端服务器通信</a:t>
            </a:r>
          </a:p>
        </p:txBody>
      </p:sp>
      <p:pic>
        <p:nvPicPr>
          <p:cNvPr id="9" name="图片 8">
            <a:extLst>
              <a:ext uri="{FF2B5EF4-FFF2-40B4-BE49-F238E27FC236}">
                <a16:creationId xmlns:a16="http://schemas.microsoft.com/office/drawing/2014/main" id="{CFD872EB-1850-35F9-A68F-45BAE7FE4EF9}"/>
              </a:ext>
            </a:extLst>
          </p:cNvPr>
          <p:cNvPicPr>
            <a:picLocks noChangeAspect="1"/>
          </p:cNvPicPr>
          <p:nvPr/>
        </p:nvPicPr>
        <p:blipFill>
          <a:blip r:embed="rId2"/>
          <a:stretch>
            <a:fillRect/>
          </a:stretch>
        </p:blipFill>
        <p:spPr>
          <a:xfrm>
            <a:off x="3016532" y="827314"/>
            <a:ext cx="2528917" cy="4469860"/>
          </a:xfrm>
          <a:prstGeom prst="rect">
            <a:avLst/>
          </a:prstGeom>
        </p:spPr>
      </p:pic>
      <p:pic>
        <p:nvPicPr>
          <p:cNvPr id="11" name="图片 10">
            <a:extLst>
              <a:ext uri="{FF2B5EF4-FFF2-40B4-BE49-F238E27FC236}">
                <a16:creationId xmlns:a16="http://schemas.microsoft.com/office/drawing/2014/main" id="{4718AB06-DDD3-10BD-9D60-EC1A452BED13}"/>
              </a:ext>
            </a:extLst>
          </p:cNvPr>
          <p:cNvPicPr>
            <a:picLocks noChangeAspect="1"/>
          </p:cNvPicPr>
          <p:nvPr/>
        </p:nvPicPr>
        <p:blipFill>
          <a:blip r:embed="rId3"/>
          <a:stretch>
            <a:fillRect/>
          </a:stretch>
        </p:blipFill>
        <p:spPr>
          <a:xfrm>
            <a:off x="5600153" y="827314"/>
            <a:ext cx="2528917" cy="4475683"/>
          </a:xfrm>
          <a:prstGeom prst="rect">
            <a:avLst/>
          </a:prstGeom>
        </p:spPr>
      </p:pic>
      <p:sp>
        <p:nvSpPr>
          <p:cNvPr id="12" name="文本框 11">
            <a:extLst>
              <a:ext uri="{FF2B5EF4-FFF2-40B4-BE49-F238E27FC236}">
                <a16:creationId xmlns:a16="http://schemas.microsoft.com/office/drawing/2014/main" id="{40F020E3-932B-E454-FC8E-DB2D96FEDC5B}"/>
              </a:ext>
            </a:extLst>
          </p:cNvPr>
          <p:cNvSpPr txBox="1"/>
          <p:nvPr/>
        </p:nvSpPr>
        <p:spPr>
          <a:xfrm>
            <a:off x="8238478" y="932155"/>
            <a:ext cx="3293615" cy="3139321"/>
          </a:xfrm>
          <a:prstGeom prst="rect">
            <a:avLst/>
          </a:prstGeom>
          <a:noFill/>
        </p:spPr>
        <p:txBody>
          <a:bodyPr wrap="square" rtlCol="0">
            <a:spAutoFit/>
          </a:bodyPr>
          <a:lstStyle/>
          <a:p>
            <a:r>
              <a:rPr lang="en-US" altLang="zh-CN" dirty="0"/>
              <a:t>    </a:t>
            </a:r>
            <a:r>
              <a:rPr lang="zh-CN" altLang="en-US" dirty="0"/>
              <a:t>搭建微信小程序平台方便移动端用户了解到诊所相关信息以及及时参与挂号，提供挂号信息与</a:t>
            </a:r>
            <a:r>
              <a:rPr lang="en-US" altLang="zh-CN" dirty="0"/>
              <a:t>Web</a:t>
            </a:r>
            <a:r>
              <a:rPr lang="zh-CN" altLang="en-US" dirty="0"/>
              <a:t>端系统同步互动。</a:t>
            </a:r>
            <a:endParaRPr lang="en-US" altLang="zh-CN" dirty="0"/>
          </a:p>
          <a:p>
            <a:r>
              <a:rPr lang="zh-CN" altLang="en-US" dirty="0"/>
              <a:t>    因为服务器架设原因和小程序云开发的限制，两者数据库不能做到直接互通，但可以利用</a:t>
            </a:r>
            <a:r>
              <a:rPr lang="en-US" altLang="zh-CN" dirty="0"/>
              <a:t>POSTMAN</a:t>
            </a:r>
            <a:r>
              <a:rPr lang="zh-CN" altLang="en-US" dirty="0"/>
              <a:t>或</a:t>
            </a:r>
            <a:r>
              <a:rPr lang="en-US" altLang="zh-CN" dirty="0"/>
              <a:t>python</a:t>
            </a:r>
            <a:r>
              <a:rPr lang="zh-CN" altLang="en-US" dirty="0"/>
              <a:t>脚本实现间接互通，考虑日后获得公网</a:t>
            </a:r>
            <a:r>
              <a:rPr lang="en-US" altLang="zh-CN" dirty="0" err="1"/>
              <a:t>ip</a:t>
            </a:r>
            <a:r>
              <a:rPr lang="zh-CN" altLang="en-US" dirty="0"/>
              <a:t>后完成两端数据的直接同步。</a:t>
            </a:r>
          </a:p>
        </p:txBody>
      </p:sp>
      <p:pic>
        <p:nvPicPr>
          <p:cNvPr id="8" name="图片 7">
            <a:extLst>
              <a:ext uri="{FF2B5EF4-FFF2-40B4-BE49-F238E27FC236}">
                <a16:creationId xmlns:a16="http://schemas.microsoft.com/office/drawing/2014/main" id="{8EEB205B-93D7-AC74-04FE-EC99F98D31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38565"/>
            <a:ext cx="3071126" cy="5156326"/>
          </a:xfrm>
          <a:prstGeom prst="rect">
            <a:avLst/>
          </a:prstGeom>
        </p:spPr>
      </p:pic>
    </p:spTree>
    <p:extLst>
      <p:ext uri="{BB962C8B-B14F-4D97-AF65-F5344CB8AC3E}">
        <p14:creationId xmlns:p14="http://schemas.microsoft.com/office/powerpoint/2010/main" val="12741854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71204DD-7793-44FC-A828-C9F2B4D60A3B}"/>
              </a:ext>
            </a:extLst>
          </p:cNvPr>
          <p:cNvSpPr>
            <a:spLocks noGrp="1"/>
          </p:cNvSpPr>
          <p:nvPr>
            <p:ph type="title"/>
          </p:nvPr>
        </p:nvSpPr>
        <p:spPr/>
        <p:txBody>
          <a:bodyPr/>
          <a:lstStyle/>
          <a:p>
            <a:pPr algn="ctr"/>
            <a:r>
              <a:rPr lang="zh-CN" altLang="en-US" sz="4000" b="0" i="0" dirty="0">
                <a:solidFill>
                  <a:srgbClr val="2D3B45"/>
                </a:solidFill>
                <a:effectLst/>
                <a:latin typeface="LatoWeb"/>
              </a:rPr>
              <a:t>架构与关键技术</a:t>
            </a:r>
            <a:endParaRPr lang="zh-CN" altLang="en-US" sz="4000" b="1" dirty="0">
              <a:solidFill>
                <a:schemeClr val="accent2"/>
              </a:solidFill>
            </a:endParaRPr>
          </a:p>
        </p:txBody>
      </p:sp>
      <p:sp>
        <p:nvSpPr>
          <p:cNvPr id="5" name="文本占位符 4">
            <a:extLst>
              <a:ext uri="{FF2B5EF4-FFF2-40B4-BE49-F238E27FC236}">
                <a16:creationId xmlns:a16="http://schemas.microsoft.com/office/drawing/2014/main" id="{C3F5EE4E-D8E6-4A42-90C9-20D6EF6D4859}"/>
              </a:ext>
            </a:extLst>
          </p:cNvPr>
          <p:cNvSpPr>
            <a:spLocks noGrp="1"/>
          </p:cNvSpPr>
          <p:nvPr>
            <p:ph type="body" sz="quarter" idx="11"/>
          </p:nvPr>
        </p:nvSpPr>
        <p:spPr/>
        <p:txBody>
          <a:bodyPr/>
          <a:lstStyle/>
          <a:p>
            <a:endParaRPr lang="zh-CN" altLang="en-US" dirty="0"/>
          </a:p>
        </p:txBody>
      </p:sp>
      <p:grpSp>
        <p:nvGrpSpPr>
          <p:cNvPr id="10" name="组合 9">
            <a:extLst>
              <a:ext uri="{FF2B5EF4-FFF2-40B4-BE49-F238E27FC236}">
                <a16:creationId xmlns:a16="http://schemas.microsoft.com/office/drawing/2014/main" id="{CB7B36B1-56E4-44EE-BBDE-D347ADEB09C5}"/>
              </a:ext>
            </a:extLst>
          </p:cNvPr>
          <p:cNvGrpSpPr/>
          <p:nvPr/>
        </p:nvGrpSpPr>
        <p:grpSpPr>
          <a:xfrm>
            <a:off x="7988382" y="0"/>
            <a:ext cx="1976273" cy="2061029"/>
            <a:chOff x="8813368" y="0"/>
            <a:chExt cx="2862842" cy="2061029"/>
          </a:xfrm>
        </p:grpSpPr>
        <p:sp>
          <p:nvSpPr>
            <p:cNvPr id="8" name="矩形 7">
              <a:extLst>
                <a:ext uri="{FF2B5EF4-FFF2-40B4-BE49-F238E27FC236}">
                  <a16:creationId xmlns:a16="http://schemas.microsoft.com/office/drawing/2014/main" id="{5C0E49D4-4B4D-4777-AD58-1CFBB4C1AB1D}"/>
                </a:ext>
              </a:extLst>
            </p:cNvPr>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02</a:t>
              </a:r>
              <a:endParaRPr lang="zh-CN" altLang="en-US" sz="9600" b="1" dirty="0">
                <a:solidFill>
                  <a:schemeClr val="accent1"/>
                </a:solidFill>
              </a:endParaRPr>
            </a:p>
          </p:txBody>
        </p:sp>
        <p:sp>
          <p:nvSpPr>
            <p:cNvPr id="9" name="矩形 8">
              <a:extLst>
                <a:ext uri="{FF2B5EF4-FFF2-40B4-BE49-F238E27FC236}">
                  <a16:creationId xmlns:a16="http://schemas.microsoft.com/office/drawing/2014/main" id="{2D24F1F2-05CB-495B-8A37-BDCF577956C6}"/>
                </a:ext>
              </a:extLst>
            </p:cNvPr>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a:extLst>
              <a:ext uri="{FF2B5EF4-FFF2-40B4-BE49-F238E27FC236}">
                <a16:creationId xmlns:a16="http://schemas.microsoft.com/office/drawing/2014/main" id="{BE78EE8A-10D3-4230-B386-7D0189CDDF4D}"/>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Tree>
    <p:extLst>
      <p:ext uri="{BB962C8B-B14F-4D97-AF65-F5344CB8AC3E}">
        <p14:creationId xmlns:p14="http://schemas.microsoft.com/office/powerpoint/2010/main" val="191480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0681FFD-EECF-4B80-8A73-E1AD1B15E0CF}"/>
              </a:ext>
            </a:extLst>
          </p:cNvPr>
          <p:cNvSpPr>
            <a:spLocks noGrp="1"/>
          </p:cNvSpPr>
          <p:nvPr>
            <p:ph type="body" sz="quarter" idx="11"/>
          </p:nvPr>
        </p:nvSpPr>
        <p:spPr/>
        <p:txBody>
          <a:bodyPr/>
          <a:lstStyle/>
          <a:p>
            <a:r>
              <a:rPr lang="zh-CN" altLang="en-US" dirty="0"/>
              <a:t>架构</a:t>
            </a:r>
          </a:p>
        </p:txBody>
      </p:sp>
      <p:sp>
        <p:nvSpPr>
          <p:cNvPr id="3" name="文本占位符 2">
            <a:extLst>
              <a:ext uri="{FF2B5EF4-FFF2-40B4-BE49-F238E27FC236}">
                <a16:creationId xmlns:a16="http://schemas.microsoft.com/office/drawing/2014/main" id="{F245C3B5-6F1D-45B4-AA2A-564F0A9138B3}"/>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CCA84791-5B5D-432C-802F-6A670F8B75A9}"/>
              </a:ext>
            </a:extLst>
          </p:cNvPr>
          <p:cNvSpPr>
            <a:spLocks noGrp="1"/>
          </p:cNvSpPr>
          <p:nvPr>
            <p:ph type="body" sz="quarter" idx="13"/>
          </p:nvPr>
        </p:nvSpPr>
        <p:spPr/>
        <p:txBody>
          <a:bodyPr/>
          <a:lstStyle/>
          <a:p>
            <a:endParaRPr lang="zh-CN" altLang="en-US"/>
          </a:p>
        </p:txBody>
      </p:sp>
      <p:pic>
        <p:nvPicPr>
          <p:cNvPr id="6" name="图片 5">
            <a:extLst>
              <a:ext uri="{FF2B5EF4-FFF2-40B4-BE49-F238E27FC236}">
                <a16:creationId xmlns:a16="http://schemas.microsoft.com/office/drawing/2014/main" id="{2CFD5797-C8B4-49C5-A23C-798E4FC9E871}"/>
              </a:ext>
            </a:extLst>
          </p:cNvPr>
          <p:cNvPicPr>
            <a:picLocks noChangeAspect="1"/>
          </p:cNvPicPr>
          <p:nvPr/>
        </p:nvPicPr>
        <p:blipFill>
          <a:blip r:embed="rId2"/>
          <a:stretch>
            <a:fillRect/>
          </a:stretch>
        </p:blipFill>
        <p:spPr>
          <a:xfrm>
            <a:off x="665753" y="755659"/>
            <a:ext cx="10658981" cy="5683241"/>
          </a:xfrm>
          <a:prstGeom prst="rect">
            <a:avLst/>
          </a:prstGeom>
        </p:spPr>
      </p:pic>
    </p:spTree>
    <p:extLst>
      <p:ext uri="{BB962C8B-B14F-4D97-AF65-F5344CB8AC3E}">
        <p14:creationId xmlns:p14="http://schemas.microsoft.com/office/powerpoint/2010/main" val="1720731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0681FFD-EECF-4B80-8A73-E1AD1B15E0CF}"/>
              </a:ext>
            </a:extLst>
          </p:cNvPr>
          <p:cNvSpPr>
            <a:spLocks noGrp="1"/>
          </p:cNvSpPr>
          <p:nvPr>
            <p:ph type="body" sz="quarter" idx="11"/>
          </p:nvPr>
        </p:nvSpPr>
        <p:spPr/>
        <p:txBody>
          <a:bodyPr/>
          <a:lstStyle/>
          <a:p>
            <a:r>
              <a:rPr lang="zh-CN" altLang="en-US" dirty="0"/>
              <a:t>数据库（</a:t>
            </a:r>
            <a:r>
              <a:rPr lang="en-US" altLang="zh-CN" dirty="0" err="1"/>
              <a:t>Mysql</a:t>
            </a:r>
            <a:r>
              <a:rPr lang="en-US" altLang="zh-CN" dirty="0"/>
              <a:t>-cluster</a:t>
            </a:r>
            <a:r>
              <a:rPr lang="zh-CN" altLang="en-US" dirty="0"/>
              <a:t>）</a:t>
            </a:r>
          </a:p>
        </p:txBody>
      </p:sp>
      <p:sp>
        <p:nvSpPr>
          <p:cNvPr id="3" name="文本占位符 2">
            <a:extLst>
              <a:ext uri="{FF2B5EF4-FFF2-40B4-BE49-F238E27FC236}">
                <a16:creationId xmlns:a16="http://schemas.microsoft.com/office/drawing/2014/main" id="{F245C3B5-6F1D-45B4-AA2A-564F0A9138B3}"/>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CCA84791-5B5D-432C-802F-6A670F8B75A9}"/>
              </a:ext>
            </a:extLst>
          </p:cNvPr>
          <p:cNvSpPr>
            <a:spLocks noGrp="1"/>
          </p:cNvSpPr>
          <p:nvPr>
            <p:ph type="body" sz="quarter" idx="13"/>
          </p:nvPr>
        </p:nvSpPr>
        <p:spPr/>
        <p:txBody>
          <a:bodyPr/>
          <a:lstStyle/>
          <a:p>
            <a:endParaRPr lang="zh-CN" altLang="en-US"/>
          </a:p>
        </p:txBody>
      </p:sp>
      <p:pic>
        <p:nvPicPr>
          <p:cNvPr id="7" name="图片 6">
            <a:extLst>
              <a:ext uri="{FF2B5EF4-FFF2-40B4-BE49-F238E27FC236}">
                <a16:creationId xmlns:a16="http://schemas.microsoft.com/office/drawing/2014/main" id="{68993DE7-6C50-7F37-251E-71F2487A80BF}"/>
              </a:ext>
            </a:extLst>
          </p:cNvPr>
          <p:cNvPicPr>
            <a:picLocks noChangeAspect="1"/>
          </p:cNvPicPr>
          <p:nvPr/>
        </p:nvPicPr>
        <p:blipFill>
          <a:blip r:embed="rId2"/>
          <a:stretch>
            <a:fillRect/>
          </a:stretch>
        </p:blipFill>
        <p:spPr>
          <a:xfrm>
            <a:off x="1885361" y="642145"/>
            <a:ext cx="7171041" cy="5860288"/>
          </a:xfrm>
          <a:prstGeom prst="rect">
            <a:avLst/>
          </a:prstGeom>
        </p:spPr>
      </p:pic>
    </p:spTree>
    <p:extLst>
      <p:ext uri="{BB962C8B-B14F-4D97-AF65-F5344CB8AC3E}">
        <p14:creationId xmlns:p14="http://schemas.microsoft.com/office/powerpoint/2010/main" val="268590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C3F5EE4E-D8E6-4A42-90C9-20D6EF6D4859}"/>
              </a:ext>
            </a:extLst>
          </p:cNvPr>
          <p:cNvSpPr>
            <a:spLocks noGrp="1"/>
          </p:cNvSpPr>
          <p:nvPr>
            <p:ph type="body" sz="quarter" idx="11"/>
          </p:nvPr>
        </p:nvSpPr>
        <p:spPr/>
        <p:txBody>
          <a:bodyPr/>
          <a:lstStyle/>
          <a:p>
            <a:r>
              <a:rPr lang="en-US" altLang="zh-CN" dirty="0" err="1"/>
              <a:t>SpringbootCache+Redis</a:t>
            </a:r>
            <a:r>
              <a:rPr lang="zh-CN" altLang="en-US" dirty="0"/>
              <a:t>实现缓存</a:t>
            </a:r>
            <a:endParaRPr lang="en-US" altLang="zh-CN" dirty="0"/>
          </a:p>
          <a:p>
            <a:r>
              <a:rPr lang="en-US" altLang="zh-CN" dirty="0" err="1"/>
              <a:t>mysql</a:t>
            </a:r>
            <a:r>
              <a:rPr lang="en-US" altLang="zh-CN" dirty="0"/>
              <a:t>-cluster</a:t>
            </a:r>
            <a:r>
              <a:rPr lang="zh-CN" altLang="en-US" dirty="0"/>
              <a:t>分布式存储</a:t>
            </a:r>
          </a:p>
        </p:txBody>
      </p:sp>
      <p:grpSp>
        <p:nvGrpSpPr>
          <p:cNvPr id="10" name="组合 9">
            <a:extLst>
              <a:ext uri="{FF2B5EF4-FFF2-40B4-BE49-F238E27FC236}">
                <a16:creationId xmlns:a16="http://schemas.microsoft.com/office/drawing/2014/main" id="{CB7B36B1-56E4-44EE-BBDE-D347ADEB09C5}"/>
              </a:ext>
            </a:extLst>
          </p:cNvPr>
          <p:cNvGrpSpPr/>
          <p:nvPr/>
        </p:nvGrpSpPr>
        <p:grpSpPr>
          <a:xfrm>
            <a:off x="7988382" y="0"/>
            <a:ext cx="1976273" cy="2061029"/>
            <a:chOff x="8813368" y="0"/>
            <a:chExt cx="2862842" cy="2061029"/>
          </a:xfrm>
        </p:grpSpPr>
        <p:sp>
          <p:nvSpPr>
            <p:cNvPr id="8" name="矩形 7">
              <a:extLst>
                <a:ext uri="{FF2B5EF4-FFF2-40B4-BE49-F238E27FC236}">
                  <a16:creationId xmlns:a16="http://schemas.microsoft.com/office/drawing/2014/main" id="{5C0E49D4-4B4D-4777-AD58-1CFBB4C1AB1D}"/>
                </a:ext>
              </a:extLst>
            </p:cNvPr>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03</a:t>
              </a:r>
              <a:endParaRPr lang="zh-CN" altLang="en-US" sz="9600" b="1" dirty="0">
                <a:solidFill>
                  <a:schemeClr val="accent1"/>
                </a:solidFill>
              </a:endParaRPr>
            </a:p>
          </p:txBody>
        </p:sp>
        <p:sp>
          <p:nvSpPr>
            <p:cNvPr id="9" name="矩形 8">
              <a:extLst>
                <a:ext uri="{FF2B5EF4-FFF2-40B4-BE49-F238E27FC236}">
                  <a16:creationId xmlns:a16="http://schemas.microsoft.com/office/drawing/2014/main" id="{2D24F1F2-05CB-495B-8A37-BDCF577956C6}"/>
                </a:ext>
              </a:extLst>
            </p:cNvPr>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a:extLst>
              <a:ext uri="{FF2B5EF4-FFF2-40B4-BE49-F238E27FC236}">
                <a16:creationId xmlns:a16="http://schemas.microsoft.com/office/drawing/2014/main" id="{BE78EE8A-10D3-4230-B386-7D0189CDDF4D}"/>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
        <p:nvSpPr>
          <p:cNvPr id="11" name="标题 2">
            <a:extLst>
              <a:ext uri="{FF2B5EF4-FFF2-40B4-BE49-F238E27FC236}">
                <a16:creationId xmlns:a16="http://schemas.microsoft.com/office/drawing/2014/main" id="{F8CD536A-09E6-4267-8172-17B93B6822D3}"/>
              </a:ext>
            </a:extLst>
          </p:cNvPr>
          <p:cNvSpPr txBox="1">
            <a:spLocks/>
          </p:cNvSpPr>
          <p:nvPr/>
        </p:nvSpPr>
        <p:spPr>
          <a:xfrm>
            <a:off x="6238874" y="2713314"/>
            <a:ext cx="5561806" cy="1228743"/>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defTabSz="914400" rtl="0" eaLnBrk="1" latinLnBrk="0" hangingPunct="1">
              <a:lnSpc>
                <a:spcPct val="90000"/>
              </a:lnSpc>
              <a:spcBef>
                <a:spcPct val="0"/>
              </a:spcBef>
              <a:buNone/>
              <a:defRPr sz="4000" b="1" kern="1200">
                <a:solidFill>
                  <a:schemeClr val="accent1"/>
                </a:solidFill>
                <a:latin typeface="+mj-lt"/>
                <a:ea typeface="+mj-ea"/>
                <a:cs typeface="+mj-cs"/>
              </a:defRPr>
            </a:lvl1pPr>
          </a:lstStyle>
          <a:p>
            <a:pPr algn="ctr"/>
            <a:r>
              <a:rPr lang="zh-CN" altLang="en-US" sz="4000" b="0" i="0" dirty="0">
                <a:solidFill>
                  <a:srgbClr val="2D3B45"/>
                </a:solidFill>
                <a:effectLst/>
                <a:latin typeface="LatoWeb"/>
              </a:rPr>
              <a:t>特色与创新点</a:t>
            </a:r>
            <a:endParaRPr lang="zh-CN" altLang="en-US" sz="4000" b="1" dirty="0">
              <a:solidFill>
                <a:schemeClr val="accent2"/>
              </a:solidFill>
            </a:endParaRPr>
          </a:p>
        </p:txBody>
      </p:sp>
    </p:spTree>
    <p:extLst>
      <p:ext uri="{BB962C8B-B14F-4D97-AF65-F5344CB8AC3E}">
        <p14:creationId xmlns:p14="http://schemas.microsoft.com/office/powerpoint/2010/main" val="127765129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4148</TotalTime>
  <Words>375</Words>
  <Application>Microsoft Office PowerPoint</Application>
  <PresentationFormat>宽屏</PresentationFormat>
  <Paragraphs>63</Paragraphs>
  <Slides>17</Slides>
  <Notes>0</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17</vt:i4>
      </vt:variant>
    </vt:vector>
  </HeadingPairs>
  <TitlesOfParts>
    <vt:vector size="27" baseType="lpstr">
      <vt:lpstr>LatoWeb</vt:lpstr>
      <vt:lpstr>等线</vt:lpstr>
      <vt:lpstr>微软雅黑</vt:lpstr>
      <vt:lpstr>Arial</vt:lpstr>
      <vt:lpstr>Calibri</vt:lpstr>
      <vt:lpstr>Century Gothic</vt:lpstr>
      <vt:lpstr>Segoe UI</vt:lpstr>
      <vt:lpstr>Segoe UI Light</vt:lpstr>
      <vt:lpstr>Office 主题​​</vt:lpstr>
      <vt:lpstr>1_OfficePLUS</vt:lpstr>
      <vt:lpstr>小组13-牙科医院管理系统</vt:lpstr>
      <vt:lpstr>PowerPoint 演示文稿</vt:lpstr>
      <vt:lpstr>产品特色与创新点</vt:lpstr>
      <vt:lpstr>PowerPoint 演示文稿</vt:lpstr>
      <vt:lpstr>PowerPoint 演示文稿</vt:lpstr>
      <vt:lpstr>架构与关键技术</vt:lpstr>
      <vt:lpstr>PowerPoint 演示文稿</vt:lpstr>
      <vt:lpstr>PowerPoint 演示文稿</vt:lpstr>
      <vt:lpstr>PowerPoint 演示文稿</vt:lpstr>
      <vt:lpstr>PowerPoint 演示文稿</vt:lpstr>
      <vt:lpstr>PowerPoint 演示文稿</vt:lpstr>
      <vt:lpstr>PowerPoint 演示文稿</vt:lpstr>
      <vt:lpstr>经验教训</vt:lpstr>
      <vt:lpstr>PowerPoint 演示文稿</vt:lpstr>
      <vt:lpstr>成员分工</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沈 哲赟</cp:lastModifiedBy>
  <cp:revision>144</cp:revision>
  <dcterms:created xsi:type="dcterms:W3CDTF">2019-01-23T14:14:04Z</dcterms:created>
  <dcterms:modified xsi:type="dcterms:W3CDTF">2022-06-18T02:56:09Z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